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8" r:id="rId6"/>
    <p:sldMasterId id="2147484137" r:id="rId7"/>
    <p:sldMasterId id="2147484067" r:id="rId8"/>
    <p:sldMasterId id="2147484139" r:id="rId9"/>
    <p:sldMasterId id="2147484163" r:id="rId10"/>
  </p:sldMasterIdLst>
  <p:notesMasterIdLst>
    <p:notesMasterId r:id="rId17"/>
  </p:notesMasterIdLst>
  <p:handoutMasterIdLst>
    <p:handoutMasterId r:id="rId18"/>
  </p:handoutMasterIdLst>
  <p:sldIdLst>
    <p:sldId id="2076137947" r:id="rId11"/>
    <p:sldId id="2076137948" r:id="rId12"/>
    <p:sldId id="2076137965" r:id="rId13"/>
    <p:sldId id="2076137950" r:id="rId14"/>
    <p:sldId id="2076137952" r:id="rId15"/>
    <p:sldId id="2076137954" r:id="rId16"/>
  </p:sldIdLst>
  <p:sldSz cx="12192000" cy="6858000"/>
  <p:notesSz cx="6799263" cy="9929813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64062D-7683-F379-97CD-6DF3E864DB90}" name="Johanne Kaufling" initials="JK" userId="S::jkaufling@jouve.com::ef5dadec-fef6-43e5-b221-4d6eec336fa5" providerId="AD"/>
  <p188:author id="{FAF7167B-F6AC-8452-307E-90D00453518E}" name="Matthieu Bourgeois" initials="MB" userId="S::mbourgeois@jouve.com::087127d4-a764-4f00-b0f9-b5744240f1a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E2A8"/>
    <a:srgbClr val="F2F2F2"/>
    <a:srgbClr val="7EE2A7"/>
    <a:srgbClr val="7EE3A7"/>
    <a:srgbClr val="FFFFFF"/>
    <a:srgbClr val="08CADC"/>
    <a:srgbClr val="0491B2"/>
    <a:srgbClr val="FDFDFD"/>
    <a:srgbClr val="000000"/>
    <a:srgbClr val="024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F174A-6F6E-44CC-AE51-9856CCDC49BA}" v="16" dt="2024-02-02T06:23:09.422"/>
    <p1510:client id="{0A5CC0EF-5278-2BAF-459D-F2A8CF5686C2}" v="35" dt="2024-02-01T13:23:30.259"/>
    <p1510:client id="{3A74C1A7-6379-47A2-CA67-FED9BA489BFA}" v="40" dt="2024-02-01T13:18:16.403"/>
    <p1510:client id="{3BC61D06-0541-87D6-2702-07A58C821311}" v="29" dt="2024-02-01T16:03:56.113"/>
    <p1510:client id="{52BB67AD-0A32-F726-C50F-0441F0EFDAE9}" v="1893" dt="2024-02-01T13:02:56.947"/>
    <p1510:client id="{71761CC2-B98A-5E51-2081-C4A043C88F6A}" v="8297" dt="2024-02-01T13:27:57.067"/>
    <p1510:client id="{957FEB8A-8C4A-406C-B25C-E3123516BCF7}" v="2546" vWet="2548" dt="2024-02-01T15:13:10.654"/>
    <p1510:client id="{A0F97D57-F278-46B3-A57A-AB0491051250}" v="1128" dt="2024-02-01T12:25:14.122"/>
    <p1510:client id="{A5FD1571-75A6-264E-2302-1C76A8D8EA87}" v="653" dt="2024-02-01T15:07:30.250"/>
    <p1510:client id="{A8313617-7E7F-493C-8E5C-28ABCEFC75ED}" v="2969" dt="2024-02-02T05:39:07.957"/>
    <p1510:client id="{B46C3F03-7988-4C92-A7B6-82086E66087F}" v="3194" dt="2024-02-02T10:47:43.462"/>
    <p1510:client id="{CEB3B26C-2798-42A7-AD0A-ABFB151DF716}" v="3608" vWet="3610" dt="2024-02-02T05:30:33.003"/>
    <p1510:client id="{F18F5370-C5FC-4632-93C5-599728497812}" v="5628" dt="2024-02-02T10:46:57.701"/>
    <p1510:client id="{F6768F83-7824-4AF2-BA2F-0FA1E849AB35}" v="351" dt="2024-02-01T14:27:30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microsoft.com/office/2016/11/relationships/changesInfo" Target="changesInfos/changesInfo1.xml"/><Relationship Id="rId10" Type="http://schemas.openxmlformats.org/officeDocument/2006/relationships/slideMaster" Target="slideMasters/slideMaster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aly Razaiarimbola" userId="5aef5cd9-cf1c-40e8-b7ad-63697192cb71" providerId="ADAL" clId="{A8313617-7E7F-493C-8E5C-28ABCEFC75ED}"/>
    <pc:docChg chg="undo custSel addSld delSld modSld modSection modNotesMaster modHandout">
      <pc:chgData name="Mialy Razaiarimbola" userId="5aef5cd9-cf1c-40e8-b7ad-63697192cb71" providerId="ADAL" clId="{A8313617-7E7F-493C-8E5C-28ABCEFC75ED}" dt="2024-02-02T05:39:07.957" v="2799" actId="20577"/>
      <pc:docMkLst>
        <pc:docMk/>
      </pc:docMkLst>
      <pc:sldChg chg="addSp modSp mod">
        <pc:chgData name="Mialy Razaiarimbola" userId="5aef5cd9-cf1c-40e8-b7ad-63697192cb71" providerId="ADAL" clId="{A8313617-7E7F-493C-8E5C-28ABCEFC75ED}" dt="2024-02-01T08:23:34.441" v="1624" actId="20577"/>
        <pc:sldMkLst>
          <pc:docMk/>
          <pc:sldMk cId="2437557134" sldId="2076137907"/>
        </pc:sldMkLst>
        <pc:graphicFrameChg chg="add mod">
          <ac:chgData name="Mialy Razaiarimbola" userId="5aef5cd9-cf1c-40e8-b7ad-63697192cb71" providerId="ADAL" clId="{A8313617-7E7F-493C-8E5C-28ABCEFC75ED}" dt="2024-01-31T07:31:25.467" v="1"/>
          <ac:graphicFrameMkLst>
            <pc:docMk/>
            <pc:sldMk cId="2437557134" sldId="2076137907"/>
            <ac:graphicFrameMk id="3" creationId="{F92E7708-B10A-99E3-78DD-1F368CE77B18}"/>
          </ac:graphicFrameMkLst>
        </pc:graphicFrameChg>
        <pc:graphicFrameChg chg="mod">
          <ac:chgData name="Mialy Razaiarimbola" userId="5aef5cd9-cf1c-40e8-b7ad-63697192cb71" providerId="ADAL" clId="{A8313617-7E7F-493C-8E5C-28ABCEFC75ED}" dt="2024-01-31T07:31:25.467" v="1"/>
          <ac:graphicFrameMkLst>
            <pc:docMk/>
            <pc:sldMk cId="2437557134" sldId="2076137907"/>
            <ac:graphicFrameMk id="4" creationId="{C95253A4-39F4-FC13-01E8-4E31F4EE7063}"/>
          </ac:graphicFrameMkLst>
        </pc:graphicFrameChg>
        <pc:graphicFrameChg chg="mod modGraphic">
          <ac:chgData name="Mialy Razaiarimbola" userId="5aef5cd9-cf1c-40e8-b7ad-63697192cb71" providerId="ADAL" clId="{A8313617-7E7F-493C-8E5C-28ABCEFC75ED}" dt="2024-02-01T08:23:34.441" v="1624" actId="20577"/>
          <ac:graphicFrameMkLst>
            <pc:docMk/>
            <pc:sldMk cId="2437557134" sldId="2076137907"/>
            <ac:graphicFrameMk id="11" creationId="{DDF5352A-4DD3-6DEC-C359-036D96EF530E}"/>
          </ac:graphicFrameMkLst>
        </pc:graphicFrameChg>
      </pc:sldChg>
      <pc:sldChg chg="modSp mod">
        <pc:chgData name="Mialy Razaiarimbola" userId="5aef5cd9-cf1c-40e8-b7ad-63697192cb71" providerId="ADAL" clId="{A8313617-7E7F-493C-8E5C-28ABCEFC75ED}" dt="2024-02-02T05:30:30.667" v="2465" actId="20577"/>
        <pc:sldMkLst>
          <pc:docMk/>
          <pc:sldMk cId="3298911276" sldId="2076137908"/>
        </pc:sldMkLst>
        <pc:graphicFrameChg chg="mod modGraphic">
          <ac:chgData name="Mialy Razaiarimbola" userId="5aef5cd9-cf1c-40e8-b7ad-63697192cb71" providerId="ADAL" clId="{A8313617-7E7F-493C-8E5C-28ABCEFC75ED}" dt="2024-02-02T05:30:30.667" v="2465" actId="20577"/>
          <ac:graphicFrameMkLst>
            <pc:docMk/>
            <pc:sldMk cId="3298911276" sldId="2076137908"/>
            <ac:graphicFrameMk id="9" creationId="{0850187E-F692-A114-C6C4-71118AF03B8D}"/>
          </ac:graphicFrameMkLst>
        </pc:graphicFrameChg>
      </pc:sldChg>
      <pc:sldChg chg="modSp mod">
        <pc:chgData name="Mialy Razaiarimbola" userId="5aef5cd9-cf1c-40e8-b7ad-63697192cb71" providerId="ADAL" clId="{A8313617-7E7F-493C-8E5C-28ABCEFC75ED}" dt="2024-02-01T12:39:35.939" v="2444" actId="20577"/>
        <pc:sldMkLst>
          <pc:docMk/>
          <pc:sldMk cId="1149530595" sldId="2076137909"/>
        </pc:sldMkLst>
        <pc:spChg chg="mod">
          <ac:chgData name="Mialy Razaiarimbola" userId="5aef5cd9-cf1c-40e8-b7ad-63697192cb71" providerId="ADAL" clId="{A8313617-7E7F-493C-8E5C-28ABCEFC75ED}" dt="2024-02-01T12:39:35.939" v="2444" actId="20577"/>
          <ac:spMkLst>
            <pc:docMk/>
            <pc:sldMk cId="1149530595" sldId="2076137909"/>
            <ac:spMk id="3" creationId="{89AC8A36-C790-BD30-C263-3929493DEB1C}"/>
          </ac:spMkLst>
        </pc:spChg>
      </pc:sldChg>
      <pc:sldChg chg="addSp delSp modSp mod">
        <pc:chgData name="Mialy Razaiarimbola" userId="5aef5cd9-cf1c-40e8-b7ad-63697192cb71" providerId="ADAL" clId="{A8313617-7E7F-493C-8E5C-28ABCEFC75ED}" dt="2024-02-01T12:41:23.457" v="2447" actId="20577"/>
        <pc:sldMkLst>
          <pc:docMk/>
          <pc:sldMk cId="3856231558" sldId="2076137910"/>
        </pc:sldMkLst>
        <pc:spChg chg="mod">
          <ac:chgData name="Mialy Razaiarimbola" userId="5aef5cd9-cf1c-40e8-b7ad-63697192cb71" providerId="ADAL" clId="{A8313617-7E7F-493C-8E5C-28ABCEFC75ED}" dt="2024-02-01T08:57:01.449" v="2278" actId="20577"/>
          <ac:spMkLst>
            <pc:docMk/>
            <pc:sldMk cId="3856231558" sldId="2076137910"/>
            <ac:spMk id="7" creationId="{8B27602C-F94B-D348-6669-BE582384188C}"/>
          </ac:spMkLst>
        </pc:spChg>
        <pc:graphicFrameChg chg="add del mod modGraphic">
          <ac:chgData name="Mialy Razaiarimbola" userId="5aef5cd9-cf1c-40e8-b7ad-63697192cb71" providerId="ADAL" clId="{A8313617-7E7F-493C-8E5C-28ABCEFC75ED}" dt="2024-02-01T12:41:23.457" v="2447" actId="20577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  <pc:graphicFrameChg chg="mod">
          <ac:chgData name="Mialy Razaiarimbola" userId="5aef5cd9-cf1c-40e8-b7ad-63697192cb71" providerId="ADAL" clId="{A8313617-7E7F-493C-8E5C-28ABCEFC75ED}" dt="2024-01-31T12:06:32.282" v="744"/>
          <ac:graphicFrameMkLst>
            <pc:docMk/>
            <pc:sldMk cId="3856231558" sldId="2076137910"/>
            <ac:graphicFrameMk id="6" creationId="{ABCCABE0-8A9D-724E-CDC4-EC9C6693583E}"/>
          </ac:graphicFrameMkLst>
        </pc:graphicFrameChg>
      </pc:sldChg>
      <pc:sldChg chg="modSp mod">
        <pc:chgData name="Mialy Razaiarimbola" userId="5aef5cd9-cf1c-40e8-b7ad-63697192cb71" providerId="ADAL" clId="{A8313617-7E7F-493C-8E5C-28ABCEFC75ED}" dt="2024-01-31T14:28:08.437" v="1232" actId="13926"/>
        <pc:sldMkLst>
          <pc:docMk/>
          <pc:sldMk cId="2232038994" sldId="2076137911"/>
        </pc:sldMkLst>
        <pc:graphicFrameChg chg="mod modGraphic">
          <ac:chgData name="Mialy Razaiarimbola" userId="5aef5cd9-cf1c-40e8-b7ad-63697192cb71" providerId="ADAL" clId="{A8313617-7E7F-493C-8E5C-28ABCEFC75ED}" dt="2024-01-31T14:28:08.437" v="1232" actId="13926"/>
          <ac:graphicFrameMkLst>
            <pc:docMk/>
            <pc:sldMk cId="2232038994" sldId="2076137911"/>
            <ac:graphicFrameMk id="11" creationId="{DDF5352A-4DD3-6DEC-C359-036D96EF530E}"/>
          </ac:graphicFrameMkLst>
        </pc:graphicFrameChg>
      </pc:sldChg>
      <pc:sldChg chg="modSp mod">
        <pc:chgData name="Mialy Razaiarimbola" userId="5aef5cd9-cf1c-40e8-b7ad-63697192cb71" providerId="ADAL" clId="{A8313617-7E7F-493C-8E5C-28ABCEFC75ED}" dt="2024-02-01T12:37:05.425" v="2429" actId="20577"/>
        <pc:sldMkLst>
          <pc:docMk/>
          <pc:sldMk cId="1301780324" sldId="2076137912"/>
        </pc:sldMkLst>
        <pc:spChg chg="mod">
          <ac:chgData name="Mialy Razaiarimbola" userId="5aef5cd9-cf1c-40e8-b7ad-63697192cb71" providerId="ADAL" clId="{A8313617-7E7F-493C-8E5C-28ABCEFC75ED}" dt="2024-02-01T12:37:05.425" v="2429" actId="20577"/>
          <ac:spMkLst>
            <pc:docMk/>
            <pc:sldMk cId="1301780324" sldId="2076137912"/>
            <ac:spMk id="3" creationId="{89AC8A36-C790-BD30-C263-3929493DEB1C}"/>
          </ac:spMkLst>
        </pc:spChg>
      </pc:sldChg>
      <pc:sldChg chg="modSp mod">
        <pc:chgData name="Mialy Razaiarimbola" userId="5aef5cd9-cf1c-40e8-b7ad-63697192cb71" providerId="ADAL" clId="{A8313617-7E7F-493C-8E5C-28ABCEFC75ED}" dt="2024-01-31T14:25:21.697" v="1116" actId="207"/>
        <pc:sldMkLst>
          <pc:docMk/>
          <pc:sldMk cId="1932785008" sldId="2076137913"/>
        </pc:sldMkLst>
        <pc:graphicFrameChg chg="mod modGraphic">
          <ac:chgData name="Mialy Razaiarimbola" userId="5aef5cd9-cf1c-40e8-b7ad-63697192cb71" providerId="ADAL" clId="{A8313617-7E7F-493C-8E5C-28ABCEFC75ED}" dt="2024-01-31T14:25:21.697" v="1116" actId="207"/>
          <ac:graphicFrameMkLst>
            <pc:docMk/>
            <pc:sldMk cId="1932785008" sldId="2076137913"/>
            <ac:graphicFrameMk id="11" creationId="{DDF5352A-4DD3-6DEC-C359-036D96EF530E}"/>
          </ac:graphicFrameMkLst>
        </pc:graphicFrameChg>
      </pc:sldChg>
      <pc:sldChg chg="modSp mod">
        <pc:chgData name="Mialy Razaiarimbola" userId="5aef5cd9-cf1c-40e8-b7ad-63697192cb71" providerId="ADAL" clId="{A8313617-7E7F-493C-8E5C-28ABCEFC75ED}" dt="2024-02-01T11:53:56.805" v="2326" actId="20577"/>
        <pc:sldMkLst>
          <pc:docMk/>
          <pc:sldMk cId="1151617641" sldId="2076137914"/>
        </pc:sldMkLst>
        <pc:graphicFrameChg chg="mod modGraphic">
          <ac:chgData name="Mialy Razaiarimbola" userId="5aef5cd9-cf1c-40e8-b7ad-63697192cb71" providerId="ADAL" clId="{A8313617-7E7F-493C-8E5C-28ABCEFC75ED}" dt="2024-02-01T11:53:56.805" v="2326" actId="20577"/>
          <ac:graphicFrameMkLst>
            <pc:docMk/>
            <pc:sldMk cId="1151617641" sldId="2076137914"/>
            <ac:graphicFrameMk id="3" creationId="{A3D5F5B4-78A6-0978-8FC5-2957A88D8674}"/>
          </ac:graphicFrameMkLst>
        </pc:graphicFrameChg>
      </pc:sldChg>
      <pc:sldChg chg="delSp modSp mod">
        <pc:chgData name="Mialy Razaiarimbola" userId="5aef5cd9-cf1c-40e8-b7ad-63697192cb71" providerId="ADAL" clId="{A8313617-7E7F-493C-8E5C-28ABCEFC75ED}" dt="2024-02-02T05:37:27.258" v="2737" actId="20577"/>
        <pc:sldMkLst>
          <pc:docMk/>
          <pc:sldMk cId="4147147849" sldId="2076137956"/>
        </pc:sldMkLst>
        <pc:spChg chg="del mod">
          <ac:chgData name="Mialy Razaiarimbola" userId="5aef5cd9-cf1c-40e8-b7ad-63697192cb71" providerId="ADAL" clId="{A8313617-7E7F-493C-8E5C-28ABCEFC75ED}" dt="2024-01-31T08:24:44.999" v="396" actId="478"/>
          <ac:spMkLst>
            <pc:docMk/>
            <pc:sldMk cId="4147147849" sldId="2076137956"/>
            <ac:spMk id="3" creationId="{B375D028-249B-EDF2-A448-845DA77C14B4}"/>
          </ac:spMkLst>
        </pc:spChg>
        <pc:graphicFrameChg chg="mod modGraphic">
          <ac:chgData name="Mialy Razaiarimbola" userId="5aef5cd9-cf1c-40e8-b7ad-63697192cb71" providerId="ADAL" clId="{A8313617-7E7F-493C-8E5C-28ABCEFC75ED}" dt="2024-02-02T05:37:27.258" v="2737" actId="20577"/>
          <ac:graphicFrameMkLst>
            <pc:docMk/>
            <pc:sldMk cId="4147147849" sldId="2076137956"/>
            <ac:graphicFrameMk id="10" creationId="{74AD7E39-A503-479D-2300-ADD11304D302}"/>
          </ac:graphicFrameMkLst>
        </pc:graphicFrameChg>
        <pc:graphicFrameChg chg="del mod">
          <ac:chgData name="Mialy Razaiarimbola" userId="5aef5cd9-cf1c-40e8-b7ad-63697192cb71" providerId="ADAL" clId="{A8313617-7E7F-493C-8E5C-28ABCEFC75ED}" dt="2024-01-31T08:24:43.727" v="395" actId="478"/>
          <ac:graphicFrameMkLst>
            <pc:docMk/>
            <pc:sldMk cId="4147147849" sldId="2076137956"/>
            <ac:graphicFrameMk id="12" creationId="{3F82C98F-FA61-6289-6E94-CD6B87C2AEB3}"/>
          </ac:graphicFrameMkLst>
        </pc:graphicFrameChg>
      </pc:sldChg>
      <pc:sldChg chg="new del">
        <pc:chgData name="Mialy Razaiarimbola" userId="5aef5cd9-cf1c-40e8-b7ad-63697192cb71" providerId="ADAL" clId="{A8313617-7E7F-493C-8E5C-28ABCEFC75ED}" dt="2024-01-31T08:24:37.303" v="394" actId="2696"/>
        <pc:sldMkLst>
          <pc:docMk/>
          <pc:sldMk cId="768212798" sldId="2076137966"/>
        </pc:sldMkLst>
      </pc:sldChg>
      <pc:sldChg chg="delSp modSp add mod">
        <pc:chgData name="Mialy Razaiarimbola" userId="5aef5cd9-cf1c-40e8-b7ad-63697192cb71" providerId="ADAL" clId="{A8313617-7E7F-493C-8E5C-28ABCEFC75ED}" dt="2024-02-01T13:47:50.354" v="2452" actId="1076"/>
        <pc:sldMkLst>
          <pc:docMk/>
          <pc:sldMk cId="237007951" sldId="2076137967"/>
        </pc:sldMkLst>
        <pc:spChg chg="mod">
          <ac:chgData name="Mialy Razaiarimbola" userId="5aef5cd9-cf1c-40e8-b7ad-63697192cb71" providerId="ADAL" clId="{A8313617-7E7F-493C-8E5C-28ABCEFC75ED}" dt="2024-02-01T13:47:50.354" v="2452" actId="1076"/>
          <ac:spMkLst>
            <pc:docMk/>
            <pc:sldMk cId="237007951" sldId="2076137967"/>
            <ac:spMk id="3" creationId="{B375D028-249B-EDF2-A448-845DA77C14B4}"/>
          </ac:spMkLst>
        </pc:spChg>
        <pc:spChg chg="del">
          <ac:chgData name="Mialy Razaiarimbola" userId="5aef5cd9-cf1c-40e8-b7ad-63697192cb71" providerId="ADAL" clId="{A8313617-7E7F-493C-8E5C-28ABCEFC75ED}" dt="2024-01-31T08:24:56.915" v="400" actId="478"/>
          <ac:spMkLst>
            <pc:docMk/>
            <pc:sldMk cId="237007951" sldId="2076137967"/>
            <ac:spMk id="4" creationId="{CD71D142-5055-37C3-D4A3-299342E55775}"/>
          </ac:spMkLst>
        </pc:spChg>
        <pc:graphicFrameChg chg="del modGraphic">
          <ac:chgData name="Mialy Razaiarimbola" userId="5aef5cd9-cf1c-40e8-b7ad-63697192cb71" providerId="ADAL" clId="{A8313617-7E7F-493C-8E5C-28ABCEFC75ED}" dt="2024-01-31T08:24:55.454" v="399" actId="478"/>
          <ac:graphicFrameMkLst>
            <pc:docMk/>
            <pc:sldMk cId="237007951" sldId="2076137967"/>
            <ac:graphicFrameMk id="10" creationId="{74AD7E39-A503-479D-2300-ADD11304D302}"/>
          </ac:graphicFrameMkLst>
        </pc:graphicFrameChg>
        <pc:graphicFrameChg chg="mod modGraphic">
          <ac:chgData name="Mialy Razaiarimbola" userId="5aef5cd9-cf1c-40e8-b7ad-63697192cb71" providerId="ADAL" clId="{A8313617-7E7F-493C-8E5C-28ABCEFC75ED}" dt="2024-02-01T13:00:55.084" v="2451" actId="20577"/>
          <ac:graphicFrameMkLst>
            <pc:docMk/>
            <pc:sldMk cId="237007951" sldId="2076137967"/>
            <ac:graphicFrameMk id="12" creationId="{3F82C98F-FA61-6289-6E94-CD6B87C2AEB3}"/>
          </ac:graphicFrameMkLst>
        </pc:graphicFrameChg>
      </pc:sldChg>
      <pc:sldChg chg="addSp delSp modSp mod">
        <pc:chgData name="Mialy Razaiarimbola" userId="5aef5cd9-cf1c-40e8-b7ad-63697192cb71" providerId="ADAL" clId="{A8313617-7E7F-493C-8E5C-28ABCEFC75ED}" dt="2024-02-02T05:39:07.957" v="2799" actId="20577"/>
        <pc:sldMkLst>
          <pc:docMk/>
          <pc:sldMk cId="814855718" sldId="2076137971"/>
        </pc:sldMkLst>
        <pc:spChg chg="mod">
          <ac:chgData name="Mialy Razaiarimbola" userId="5aef5cd9-cf1c-40e8-b7ad-63697192cb71" providerId="ADAL" clId="{A8313617-7E7F-493C-8E5C-28ABCEFC75ED}" dt="2024-02-01T12:28:46.376" v="2395" actId="20577"/>
          <ac:spMkLst>
            <pc:docMk/>
            <pc:sldMk cId="814855718" sldId="2076137971"/>
            <ac:spMk id="21" creationId="{60D8CC19-E937-44DC-038F-86D1C82D3718}"/>
          </ac:spMkLst>
        </pc:spChg>
        <pc:spChg chg="mod">
          <ac:chgData name="Mialy Razaiarimbola" userId="5aef5cd9-cf1c-40e8-b7ad-63697192cb71" providerId="ADAL" clId="{A8313617-7E7F-493C-8E5C-28ABCEFC75ED}" dt="2024-02-02T05:39:07.957" v="2799" actId="20577"/>
          <ac:spMkLst>
            <pc:docMk/>
            <pc:sldMk cId="814855718" sldId="2076137971"/>
            <ac:spMk id="22" creationId="{28045A60-F14F-2480-5CB0-0B3A50EA013C}"/>
          </ac:spMkLst>
        </pc:spChg>
        <pc:picChg chg="del">
          <ac:chgData name="Mialy Razaiarimbola" userId="5aef5cd9-cf1c-40e8-b7ad-63697192cb71" providerId="ADAL" clId="{A8313617-7E7F-493C-8E5C-28ABCEFC75ED}" dt="2024-02-01T09:10:59.666" v="2283" actId="478"/>
          <ac:picMkLst>
            <pc:docMk/>
            <pc:sldMk cId="814855718" sldId="2076137971"/>
            <ac:picMk id="5" creationId="{8749CDE9-7147-CF46-EF5C-DD1CFBCBD353}"/>
          </ac:picMkLst>
        </pc:picChg>
        <pc:picChg chg="add mod">
          <ac:chgData name="Mialy Razaiarimbola" userId="5aef5cd9-cf1c-40e8-b7ad-63697192cb71" providerId="ADAL" clId="{A8313617-7E7F-493C-8E5C-28ABCEFC75ED}" dt="2024-02-01T09:11:06.656" v="2286" actId="1440"/>
          <ac:picMkLst>
            <pc:docMk/>
            <pc:sldMk cId="814855718" sldId="2076137971"/>
            <ac:picMk id="6" creationId="{42F37B65-9F40-24CC-AC7C-A752D580620A}"/>
          </ac:picMkLst>
        </pc:picChg>
      </pc:sldChg>
    </pc:docChg>
  </pc:docChgLst>
  <pc:docChgLst>
    <pc:chgData name="Ramorasata Andriamparany Harivelo" userId="794a4660-67f3-46f5-8855-d28a114604b1" providerId="ADAL" clId="{B7098662-0C34-4A36-92F6-F5045E16FFF5}"/>
    <pc:docChg chg="undo custSel modSld">
      <pc:chgData name="Ramorasata Andriamparany Harivelo" userId="794a4660-67f3-46f5-8855-d28a114604b1" providerId="ADAL" clId="{B7098662-0C34-4A36-92F6-F5045E16FFF5}" dt="2024-01-26T14:22:36.137" v="526" actId="2165"/>
      <pc:docMkLst>
        <pc:docMk/>
      </pc:docMkLst>
      <pc:sldChg chg="addSp delSp modSp mod">
        <pc:chgData name="Ramorasata Andriamparany Harivelo" userId="794a4660-67f3-46f5-8855-d28a114604b1" providerId="ADAL" clId="{B7098662-0C34-4A36-92F6-F5045E16FFF5}" dt="2024-01-26T13:46:47.200" v="320" actId="21"/>
        <pc:sldMkLst>
          <pc:docMk/>
          <pc:sldMk cId="1735672996" sldId="2076137890"/>
        </pc:sldMkLst>
        <pc:spChg chg="mod">
          <ac:chgData name="Ramorasata Andriamparany Harivelo" userId="794a4660-67f3-46f5-8855-d28a114604b1" providerId="ADAL" clId="{B7098662-0C34-4A36-92F6-F5045E16FFF5}" dt="2024-01-26T13:46:33.784" v="306" actId="1035"/>
          <ac:spMkLst>
            <pc:docMk/>
            <pc:sldMk cId="1735672996" sldId="2076137890"/>
            <ac:spMk id="3" creationId="{B375D028-249B-EDF2-A448-845DA77C14B4}"/>
          </ac:spMkLst>
        </pc:spChg>
        <pc:spChg chg="add del mod">
          <ac:chgData name="Ramorasata Andriamparany Harivelo" userId="794a4660-67f3-46f5-8855-d28a114604b1" providerId="ADAL" clId="{B7098662-0C34-4A36-92F6-F5045E16FFF5}" dt="2024-01-26T13:46:47.200" v="320" actId="21"/>
          <ac:spMkLst>
            <pc:docMk/>
            <pc:sldMk cId="1735672996" sldId="2076137890"/>
            <ac:spMk id="6" creationId="{3909C28A-59B6-26C1-B4D8-2569043732D9}"/>
          </ac:spMkLst>
        </pc:spChg>
        <pc:graphicFrameChg chg="mod">
          <ac:chgData name="Ramorasata Andriamparany Harivelo" userId="794a4660-67f3-46f5-8855-d28a114604b1" providerId="ADAL" clId="{B7098662-0C34-4A36-92F6-F5045E16FFF5}" dt="2024-01-26T13:46:33.784" v="306" actId="1035"/>
          <ac:graphicFrameMkLst>
            <pc:docMk/>
            <pc:sldMk cId="1735672996" sldId="2076137890"/>
            <ac:graphicFrameMk id="12" creationId="{3F82C98F-FA61-6289-6E94-CD6B87C2AEB3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44:35.567" v="213"/>
        <pc:sldMkLst>
          <pc:docMk/>
          <pc:sldMk cId="1285562904" sldId="2076137895"/>
        </pc:sldMkLst>
        <pc:graphicFrameChg chg="mod modGraphic">
          <ac:chgData name="Ramorasata Andriamparany Harivelo" userId="794a4660-67f3-46f5-8855-d28a114604b1" providerId="ADAL" clId="{B7098662-0C34-4A36-92F6-F5045E16FFF5}" dt="2024-01-26T13:44:35.567" v="213"/>
          <ac:graphicFrameMkLst>
            <pc:docMk/>
            <pc:sldMk cId="1285562904" sldId="2076137895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44:55.752" v="217"/>
        <pc:sldMkLst>
          <pc:docMk/>
          <pc:sldMk cId="728303614" sldId="2076137897"/>
        </pc:sldMkLst>
        <pc:graphicFrameChg chg="mod modGraphic">
          <ac:chgData name="Ramorasata Andriamparany Harivelo" userId="794a4660-67f3-46f5-8855-d28a114604b1" providerId="ADAL" clId="{B7098662-0C34-4A36-92F6-F5045E16FFF5}" dt="2024-01-26T13:44:55.752" v="217"/>
          <ac:graphicFrameMkLst>
            <pc:docMk/>
            <pc:sldMk cId="728303614" sldId="2076137897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4:18:00.279" v="514" actId="20577"/>
        <pc:sldMkLst>
          <pc:docMk/>
          <pc:sldMk cId="3776663508" sldId="2076137898"/>
        </pc:sldMkLst>
        <pc:graphicFrameChg chg="mod modGraphic">
          <ac:chgData name="Ramorasata Andriamparany Harivelo" userId="794a4660-67f3-46f5-8855-d28a114604b1" providerId="ADAL" clId="{B7098662-0C34-4A36-92F6-F5045E16FFF5}" dt="2024-01-26T14:18:00.279" v="514" actId="20577"/>
          <ac:graphicFrameMkLst>
            <pc:docMk/>
            <pc:sldMk cId="3776663508" sldId="2076137898"/>
            <ac:graphicFrameMk id="3" creationId="{A3D5F5B4-78A6-0978-8FC5-2957A88D8674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47:41.429" v="327"/>
        <pc:sldMkLst>
          <pc:docMk/>
          <pc:sldMk cId="2601113696" sldId="2076137899"/>
        </pc:sldMkLst>
        <pc:graphicFrameChg chg="mod">
          <ac:chgData name="Ramorasata Andriamparany Harivelo" userId="794a4660-67f3-46f5-8855-d28a114604b1" providerId="ADAL" clId="{B7098662-0C34-4A36-92F6-F5045E16FFF5}" dt="2024-01-26T13:47:41.429" v="327"/>
          <ac:graphicFrameMkLst>
            <pc:docMk/>
            <pc:sldMk cId="2601113696" sldId="2076137899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7:27.681" v="430" actId="122"/>
        <pc:sldMkLst>
          <pc:docMk/>
          <pc:sldMk cId="1262739340" sldId="2076137902"/>
        </pc:sldMkLst>
        <pc:graphicFrameChg chg="mod modGraphic">
          <ac:chgData name="Ramorasata Andriamparany Harivelo" userId="794a4660-67f3-46f5-8855-d28a114604b1" providerId="ADAL" clId="{B7098662-0C34-4A36-92F6-F5045E16FFF5}" dt="2024-01-26T13:57:27.681" v="430" actId="122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55:24.585" v="415"/>
        <pc:sldMkLst>
          <pc:docMk/>
          <pc:sldMk cId="3298911276" sldId="2076137908"/>
        </pc:sldMkLst>
        <pc:graphicFrameChg chg="mod">
          <ac:chgData name="Ramorasata Andriamparany Harivelo" userId="794a4660-67f3-46f5-8855-d28a114604b1" providerId="ADAL" clId="{B7098662-0C34-4A36-92F6-F5045E16FFF5}" dt="2024-01-26T13:55:24.585" v="415"/>
          <ac:graphicFrameMkLst>
            <pc:docMk/>
            <pc:sldMk cId="3298911276" sldId="2076137908"/>
            <ac:graphicFrameMk id="9" creationId="{0850187E-F692-A114-C6C4-71118AF03B8D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7:41.401" v="433" actId="122"/>
        <pc:sldMkLst>
          <pc:docMk/>
          <pc:sldMk cId="3856231558" sldId="2076137910"/>
        </pc:sldMkLst>
        <pc:graphicFrameChg chg="mod modGraphic">
          <ac:chgData name="Ramorasata Andriamparany Harivelo" userId="794a4660-67f3-46f5-8855-d28a114604b1" providerId="ADAL" clId="{B7098662-0C34-4A36-92F6-F5045E16FFF5}" dt="2024-01-26T13:57:41.401" v="433" actId="122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  <pc:graphicFrameChg chg="mod">
          <ac:chgData name="Ramorasata Andriamparany Harivelo" userId="794a4660-67f3-46f5-8855-d28a114604b1" providerId="ADAL" clId="{B7098662-0C34-4A36-92F6-F5045E16FFF5}" dt="2024-01-26T13:55:03.411" v="412" actId="1076"/>
          <ac:graphicFrameMkLst>
            <pc:docMk/>
            <pc:sldMk cId="3856231558" sldId="2076137910"/>
            <ac:graphicFrameMk id="6" creationId="{ABCCABE0-8A9D-724E-CDC4-EC9C6693583E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56:42.984" v="427"/>
        <pc:sldMkLst>
          <pc:docMk/>
          <pc:sldMk cId="1945891369" sldId="2076137915"/>
        </pc:sldMkLst>
        <pc:graphicFrameChg chg="mod">
          <ac:chgData name="Ramorasata Andriamparany Harivelo" userId="794a4660-67f3-46f5-8855-d28a114604b1" providerId="ADAL" clId="{B7098662-0C34-4A36-92F6-F5045E16FFF5}" dt="2024-01-26T13:56:42.984" v="427"/>
          <ac:graphicFrameMkLst>
            <pc:docMk/>
            <pc:sldMk cId="1945891369" sldId="2076137915"/>
            <ac:graphicFrameMk id="11" creationId="{DDF5352A-4DD3-6DEC-C359-036D96EF530E}"/>
          </ac:graphicFrameMkLst>
        </pc:graphicFrameChg>
      </pc:sldChg>
      <pc:sldChg chg="addSp delSp modSp mod">
        <pc:chgData name="Ramorasata Andriamparany Harivelo" userId="794a4660-67f3-46f5-8855-d28a114604b1" providerId="ADAL" clId="{B7098662-0C34-4A36-92F6-F5045E16FFF5}" dt="2024-01-26T14:21:58.082" v="523"/>
        <pc:sldMkLst>
          <pc:docMk/>
          <pc:sldMk cId="3418812303" sldId="2076137918"/>
        </pc:sldMkLst>
        <pc:graphicFrameChg chg="add del mod modGraphic">
          <ac:chgData name="Ramorasata Andriamparany Harivelo" userId="794a4660-67f3-46f5-8855-d28a114604b1" providerId="ADAL" clId="{B7098662-0C34-4A36-92F6-F5045E16FFF5}" dt="2024-01-26T14:21:58.082" v="523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4:22:36.137" v="526" actId="2165"/>
        <pc:sldMkLst>
          <pc:docMk/>
          <pc:sldMk cId="1401845953" sldId="2076137922"/>
        </pc:sldMkLst>
        <pc:graphicFrameChg chg="mod modGraphic">
          <ac:chgData name="Ramorasata Andriamparany Harivelo" userId="794a4660-67f3-46f5-8855-d28a114604b1" providerId="ADAL" clId="{B7098662-0C34-4A36-92F6-F5045E16FFF5}" dt="2024-01-26T14:22:36.137" v="526" actId="2165"/>
          <ac:graphicFrameMkLst>
            <pc:docMk/>
            <pc:sldMk cId="1401845953" sldId="2076137922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9:37.153" v="440" actId="122"/>
        <pc:sldMkLst>
          <pc:docMk/>
          <pc:sldMk cId="2240116074" sldId="2076137926"/>
        </pc:sldMkLst>
        <pc:graphicFrameChg chg="mod modGraphic">
          <ac:chgData name="Ramorasata Andriamparany Harivelo" userId="794a4660-67f3-46f5-8855-d28a114604b1" providerId="ADAL" clId="{B7098662-0C34-4A36-92F6-F5045E16FFF5}" dt="2024-01-26T13:59:37.153" v="440" actId="122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4:02:14.397" v="446" actId="122"/>
        <pc:sldMkLst>
          <pc:docMk/>
          <pc:sldMk cId="3050670758" sldId="2076137934"/>
        </pc:sldMkLst>
        <pc:graphicFrameChg chg="mod modGraphic">
          <ac:chgData name="Ramorasata Andriamparany Harivelo" userId="794a4660-67f3-46f5-8855-d28a114604b1" providerId="ADAL" clId="{B7098662-0C34-4A36-92F6-F5045E16FFF5}" dt="2024-01-26T14:02:14.397" v="446" actId="122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2:31.896" v="407" actId="20577"/>
        <pc:sldMkLst>
          <pc:docMk/>
          <pc:sldMk cId="511657085" sldId="2076137939"/>
        </pc:sldMkLst>
        <pc:graphicFrameChg chg="modGraphic">
          <ac:chgData name="Ramorasata Andriamparany Harivelo" userId="794a4660-67f3-46f5-8855-d28a114604b1" providerId="ADAL" clId="{B7098662-0C34-4A36-92F6-F5045E16FFF5}" dt="2024-01-26T13:52:31.896" v="407" actId="20577"/>
          <ac:graphicFrameMkLst>
            <pc:docMk/>
            <pc:sldMk cId="511657085" sldId="2076137939"/>
            <ac:graphicFrameMk id="11" creationId="{DDF5352A-4DD3-6DEC-C359-036D96EF530E}"/>
          </ac:graphicFrameMkLst>
        </pc:graphicFrameChg>
      </pc:sldChg>
      <pc:sldChg chg="addSp delSp modSp mod">
        <pc:chgData name="Ramorasata Andriamparany Harivelo" userId="794a4660-67f3-46f5-8855-d28a114604b1" providerId="ADAL" clId="{B7098662-0C34-4A36-92F6-F5045E16FFF5}" dt="2024-01-26T14:03:53.125" v="455" actId="122"/>
        <pc:sldMkLst>
          <pc:docMk/>
          <pc:sldMk cId="42197064" sldId="2076137942"/>
        </pc:sldMkLst>
        <pc:graphicFrameChg chg="add mod">
          <ac:chgData name="Ramorasata Andriamparany Harivelo" userId="794a4660-67f3-46f5-8855-d28a114604b1" providerId="ADAL" clId="{B7098662-0C34-4A36-92F6-F5045E16FFF5}" dt="2024-01-26T14:03:04.880" v="448" actId="571"/>
          <ac:graphicFrameMkLst>
            <pc:docMk/>
            <pc:sldMk cId="42197064" sldId="2076137942"/>
            <ac:graphicFrameMk id="3" creationId="{BA20B93A-C93A-D566-B53B-C6DC4469B2AD}"/>
          </ac:graphicFrameMkLst>
        </pc:graphicFrameChg>
        <pc:graphicFrameChg chg="mod modGraphic">
          <ac:chgData name="Ramorasata Andriamparany Harivelo" userId="794a4660-67f3-46f5-8855-d28a114604b1" providerId="ADAL" clId="{B7098662-0C34-4A36-92F6-F5045E16FFF5}" dt="2024-01-26T14:03:53.125" v="455" actId="122"/>
          <ac:graphicFrameMkLst>
            <pc:docMk/>
            <pc:sldMk cId="42197064" sldId="2076137942"/>
            <ac:graphicFrameMk id="5" creationId="{DEA75E4B-5153-437E-6B67-62566F91CD11}"/>
          </ac:graphicFrameMkLst>
        </pc:graphicFrameChg>
        <pc:graphicFrameChg chg="del">
          <ac:chgData name="Ramorasata Andriamparany Harivelo" userId="794a4660-67f3-46f5-8855-d28a114604b1" providerId="ADAL" clId="{B7098662-0C34-4A36-92F6-F5045E16FFF5}" dt="2024-01-26T14:03:11.072" v="449" actId="478"/>
          <ac:graphicFrameMkLst>
            <pc:docMk/>
            <pc:sldMk cId="42197064" sldId="2076137942"/>
            <ac:graphicFrameMk id="6" creationId="{ABCCABE0-8A9D-724E-CDC4-EC9C6693583E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1:06.310" v="336" actId="2711"/>
        <pc:sldMkLst>
          <pc:docMk/>
          <pc:sldMk cId="20966933" sldId="2076137945"/>
        </pc:sldMkLst>
        <pc:graphicFrameChg chg="modGraphic">
          <ac:chgData name="Ramorasata Andriamparany Harivelo" userId="794a4660-67f3-46f5-8855-d28a114604b1" providerId="ADAL" clId="{B7098662-0C34-4A36-92F6-F5045E16FFF5}" dt="2024-01-26T13:51:06.310" v="336" actId="2711"/>
          <ac:graphicFrameMkLst>
            <pc:docMk/>
            <pc:sldMk cId="20966933" sldId="2076137945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1:31.233" v="340" actId="108"/>
        <pc:sldMkLst>
          <pc:docMk/>
          <pc:sldMk cId="2151425245" sldId="2076137947"/>
        </pc:sldMkLst>
        <pc:graphicFrameChg chg="modGraphic">
          <ac:chgData name="Ramorasata Andriamparany Harivelo" userId="794a4660-67f3-46f5-8855-d28a114604b1" providerId="ADAL" clId="{B7098662-0C34-4A36-92F6-F5045E16FFF5}" dt="2024-01-26T13:51:31.233" v="340" actId="108"/>
          <ac:graphicFrameMkLst>
            <pc:docMk/>
            <pc:sldMk cId="2151425245" sldId="2076137947"/>
            <ac:graphicFrameMk id="11" creationId="{DDF5352A-4DD3-6DEC-C359-036D96EF530E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51:28.571" v="339"/>
        <pc:sldMkLst>
          <pc:docMk/>
          <pc:sldMk cId="269955284" sldId="2076137948"/>
        </pc:sldMkLst>
        <pc:graphicFrameChg chg="mod">
          <ac:chgData name="Ramorasata Andriamparany Harivelo" userId="794a4660-67f3-46f5-8855-d28a114604b1" providerId="ADAL" clId="{B7098662-0C34-4A36-92F6-F5045E16FFF5}" dt="2024-01-26T13:51:28.571" v="339"/>
          <ac:graphicFrameMkLst>
            <pc:docMk/>
            <pc:sldMk cId="269955284" sldId="2076137948"/>
            <ac:graphicFrameMk id="9" creationId="{0850187E-F692-A114-C6C4-71118AF03B8D}"/>
          </ac:graphicFrameMkLst>
        </pc:graphicFrameChg>
      </pc:sldChg>
      <pc:sldChg chg="addSp modSp mod">
        <pc:chgData name="Ramorasata Andriamparany Harivelo" userId="794a4660-67f3-46f5-8855-d28a114604b1" providerId="ADAL" clId="{B7098662-0C34-4A36-92F6-F5045E16FFF5}" dt="2024-01-26T14:05:23.730" v="463" actId="122"/>
        <pc:sldMkLst>
          <pc:docMk/>
          <pc:sldMk cId="614770378" sldId="2076137950"/>
        </pc:sldMkLst>
        <pc:graphicFrameChg chg="add mod">
          <ac:chgData name="Ramorasata Andriamparany Harivelo" userId="794a4660-67f3-46f5-8855-d28a114604b1" providerId="ADAL" clId="{B7098662-0C34-4A36-92F6-F5045E16FFF5}" dt="2024-01-26T14:04:48.662" v="458" actId="571"/>
          <ac:graphicFrameMkLst>
            <pc:docMk/>
            <pc:sldMk cId="614770378" sldId="2076137950"/>
            <ac:graphicFrameMk id="3" creationId="{4D5AEADE-34AD-6BAB-153D-87F304039668}"/>
          </ac:graphicFrameMkLst>
        </pc:graphicFrameChg>
        <pc:graphicFrameChg chg="mod modGraphic">
          <ac:chgData name="Ramorasata Andriamparany Harivelo" userId="794a4660-67f3-46f5-8855-d28a114604b1" providerId="ADAL" clId="{B7098662-0C34-4A36-92F6-F5045E16FFF5}" dt="2024-01-26T14:05:23.730" v="463" actId="122"/>
          <ac:graphicFrameMkLst>
            <pc:docMk/>
            <pc:sldMk cId="614770378" sldId="2076137950"/>
            <ac:graphicFrameMk id="5" creationId="{DEA75E4B-5153-437E-6B67-62566F91CD11}"/>
          </ac:graphicFrameMkLst>
        </pc:graphicFrameChg>
        <pc:graphicFrameChg chg="mod">
          <ac:chgData name="Ramorasata Andriamparany Harivelo" userId="794a4660-67f3-46f5-8855-d28a114604b1" providerId="ADAL" clId="{B7098662-0C34-4A36-92F6-F5045E16FFF5}" dt="2024-01-26T14:04:53.044" v="459" actId="1076"/>
          <ac:graphicFrameMkLst>
            <pc:docMk/>
            <pc:sldMk cId="614770378" sldId="2076137950"/>
            <ac:graphicFrameMk id="6" creationId="{ABCCABE0-8A9D-724E-CDC4-EC9C6693583E}"/>
          </ac:graphicFrameMkLst>
        </pc:graphicFrameChg>
      </pc:sldChg>
      <pc:sldChg chg="addSp delSp modSp mod">
        <pc:chgData name="Ramorasata Andriamparany Harivelo" userId="794a4660-67f3-46f5-8855-d28a114604b1" providerId="ADAL" clId="{B7098662-0C34-4A36-92F6-F5045E16FFF5}" dt="2024-01-26T13:54:15.622" v="408"/>
        <pc:sldMkLst>
          <pc:docMk/>
          <pc:sldMk cId="2528380771" sldId="2076137955"/>
        </pc:sldMkLst>
        <pc:spChg chg="add del mod">
          <ac:chgData name="Ramorasata Andriamparany Harivelo" userId="794a4660-67f3-46f5-8855-d28a114604b1" providerId="ADAL" clId="{B7098662-0C34-4A36-92F6-F5045E16FFF5}" dt="2024-01-26T13:47:19.865" v="323" actId="478"/>
          <ac:spMkLst>
            <pc:docMk/>
            <pc:sldMk cId="2528380771" sldId="2076137955"/>
            <ac:spMk id="3" creationId="{3909C28A-59B6-26C1-B4D8-2569043732D9}"/>
          </ac:spMkLst>
        </pc:spChg>
        <pc:spChg chg="mod">
          <ac:chgData name="Ramorasata Andriamparany Harivelo" userId="794a4660-67f3-46f5-8855-d28a114604b1" providerId="ADAL" clId="{B7098662-0C34-4A36-92F6-F5045E16FFF5}" dt="2024-01-26T13:47:31.498" v="326" actId="1037"/>
          <ac:spMkLst>
            <pc:docMk/>
            <pc:sldMk cId="2528380771" sldId="2076137955"/>
            <ac:spMk id="14" creationId="{A2248389-F325-1505-D778-591BA82BF26B}"/>
          </ac:spMkLst>
        </pc:spChg>
        <pc:graphicFrameChg chg="mod modGraphic">
          <ac:chgData name="Ramorasata Andriamparany Harivelo" userId="794a4660-67f3-46f5-8855-d28a114604b1" providerId="ADAL" clId="{B7098662-0C34-4A36-92F6-F5045E16FFF5}" dt="2024-01-26T13:54:15.622" v="408"/>
          <ac:graphicFrameMkLst>
            <pc:docMk/>
            <pc:sldMk cId="2528380771" sldId="2076137955"/>
            <ac:graphicFrameMk id="7" creationId="{75374A93-D7EE-63FA-2DD9-D6EAE69371C5}"/>
          </ac:graphicFrameMkLst>
        </pc:graphicFrameChg>
        <pc:graphicFrameChg chg="mod">
          <ac:chgData name="Ramorasata Andriamparany Harivelo" userId="794a4660-67f3-46f5-8855-d28a114604b1" providerId="ADAL" clId="{B7098662-0C34-4A36-92F6-F5045E16FFF5}" dt="2024-01-26T13:47:26.616" v="325" actId="1037"/>
          <ac:graphicFrameMkLst>
            <pc:docMk/>
            <pc:sldMk cId="2528380771" sldId="2076137955"/>
            <ac:graphicFrameMk id="13" creationId="{884304AE-0D97-8CF2-C1F2-84A5886ECABF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55:47.164" v="417"/>
        <pc:sldMkLst>
          <pc:docMk/>
          <pc:sldMk cId="4147147849" sldId="2076137956"/>
        </pc:sldMkLst>
        <pc:graphicFrameChg chg="mod">
          <ac:chgData name="Ramorasata Andriamparany Harivelo" userId="794a4660-67f3-46f5-8855-d28a114604b1" providerId="ADAL" clId="{B7098662-0C34-4A36-92F6-F5045E16FFF5}" dt="2024-01-26T13:55:47.164" v="417"/>
          <ac:graphicFrameMkLst>
            <pc:docMk/>
            <pc:sldMk cId="4147147849" sldId="2076137956"/>
            <ac:graphicFrameMk id="12" creationId="{3F82C98F-FA61-6289-6E94-CD6B87C2AEB3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58:58.070" v="438"/>
        <pc:sldMkLst>
          <pc:docMk/>
          <pc:sldMk cId="1976737830" sldId="2076137957"/>
        </pc:sldMkLst>
        <pc:graphicFrameChg chg="mod">
          <ac:chgData name="Ramorasata Andriamparany Harivelo" userId="794a4660-67f3-46f5-8855-d28a114604b1" providerId="ADAL" clId="{B7098662-0C34-4A36-92F6-F5045E16FFF5}" dt="2024-01-26T13:58:58.070" v="438"/>
          <ac:graphicFrameMkLst>
            <pc:docMk/>
            <pc:sldMk cId="1976737830" sldId="2076137957"/>
            <ac:graphicFrameMk id="3" creationId="{E1CE0157-B02D-6D68-C829-D4EC94A487E0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4:01:11.517" v="444"/>
        <pc:sldMkLst>
          <pc:docMk/>
          <pc:sldMk cId="3352127798" sldId="2076137959"/>
        </pc:sldMkLst>
        <pc:graphicFrameChg chg="mod">
          <ac:chgData name="Ramorasata Andriamparany Harivelo" userId="794a4660-67f3-46f5-8855-d28a114604b1" providerId="ADAL" clId="{B7098662-0C34-4A36-92F6-F5045E16FFF5}" dt="2024-01-26T14:01:11.517" v="444"/>
          <ac:graphicFrameMkLst>
            <pc:docMk/>
            <pc:sldMk cId="3352127798" sldId="2076137959"/>
            <ac:graphicFrameMk id="6" creationId="{5B3EE044-D23A-86A4-80ED-C783C588CAA3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3:50:40.731" v="334" actId="108"/>
        <pc:sldMkLst>
          <pc:docMk/>
          <pc:sldMk cId="3075708179" sldId="2076137960"/>
        </pc:sldMkLst>
        <pc:graphicFrameChg chg="modGraphic">
          <ac:chgData name="Ramorasata Andriamparany Harivelo" userId="794a4660-67f3-46f5-8855-d28a114604b1" providerId="ADAL" clId="{B7098662-0C34-4A36-92F6-F5045E16FFF5}" dt="2024-01-26T13:50:40.731" v="334" actId="108"/>
          <ac:graphicFrameMkLst>
            <pc:docMk/>
            <pc:sldMk cId="3075708179" sldId="2076137960"/>
            <ac:graphicFrameMk id="9" creationId="{0850187E-F692-A114-C6C4-71118AF03B8D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4:03:37.033" v="451"/>
        <pc:sldMkLst>
          <pc:docMk/>
          <pc:sldMk cId="3488385050" sldId="2076137961"/>
        </pc:sldMkLst>
        <pc:graphicFrameChg chg="mod">
          <ac:chgData name="Ramorasata Andriamparany Harivelo" userId="794a4660-67f3-46f5-8855-d28a114604b1" providerId="ADAL" clId="{B7098662-0C34-4A36-92F6-F5045E16FFF5}" dt="2024-01-26T14:03:37.033" v="451"/>
          <ac:graphicFrameMkLst>
            <pc:docMk/>
            <pc:sldMk cId="3488385050" sldId="2076137961"/>
            <ac:graphicFrameMk id="3" creationId="{E1CE0157-B02D-6D68-C829-D4EC94A487E0}"/>
          </ac:graphicFrameMkLst>
        </pc:graphicFrameChg>
      </pc:sldChg>
      <pc:sldChg chg="modSp">
        <pc:chgData name="Ramorasata Andriamparany Harivelo" userId="794a4660-67f3-46f5-8855-d28a114604b1" providerId="ADAL" clId="{B7098662-0C34-4A36-92F6-F5045E16FFF5}" dt="2024-01-26T13:44:49.339" v="215"/>
        <pc:sldMkLst>
          <pc:docMk/>
          <pc:sldMk cId="4056647903" sldId="2076137963"/>
        </pc:sldMkLst>
        <pc:graphicFrameChg chg="mod">
          <ac:chgData name="Ramorasata Andriamparany Harivelo" userId="794a4660-67f3-46f5-8855-d28a114604b1" providerId="ADAL" clId="{B7098662-0C34-4A36-92F6-F5045E16FFF5}" dt="2024-01-26T13:44:49.339" v="215"/>
          <ac:graphicFrameMkLst>
            <pc:docMk/>
            <pc:sldMk cId="4056647903" sldId="2076137963"/>
            <ac:graphicFrameMk id="11" creationId="{A136ED99-B252-0075-2298-C501E7E4945C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4:10:52.396" v="505"/>
        <pc:sldMkLst>
          <pc:docMk/>
          <pc:sldMk cId="662028333" sldId="2076137964"/>
        </pc:sldMkLst>
        <pc:graphicFrameChg chg="mod modGraphic">
          <ac:chgData name="Ramorasata Andriamparany Harivelo" userId="794a4660-67f3-46f5-8855-d28a114604b1" providerId="ADAL" clId="{B7098662-0C34-4A36-92F6-F5045E16FFF5}" dt="2024-01-26T14:10:52.396" v="505"/>
          <ac:graphicFrameMkLst>
            <pc:docMk/>
            <pc:sldMk cId="662028333" sldId="2076137964"/>
            <ac:graphicFrameMk id="11" creationId="{ECE37175-C6B1-7F35-374B-F95773AA366D}"/>
          </ac:graphicFrameMkLst>
        </pc:graphicFrameChg>
      </pc:sldChg>
      <pc:sldChg chg="modSp mod">
        <pc:chgData name="Ramorasata Andriamparany Harivelo" userId="794a4660-67f3-46f5-8855-d28a114604b1" providerId="ADAL" clId="{B7098662-0C34-4A36-92F6-F5045E16FFF5}" dt="2024-01-26T14:05:14.336" v="461"/>
        <pc:sldMkLst>
          <pc:docMk/>
          <pc:sldMk cId="2496289154" sldId="2076137965"/>
        </pc:sldMkLst>
        <pc:graphicFrameChg chg="mod">
          <ac:chgData name="Ramorasata Andriamparany Harivelo" userId="794a4660-67f3-46f5-8855-d28a114604b1" providerId="ADAL" clId="{B7098662-0C34-4A36-92F6-F5045E16FFF5}" dt="2024-01-26T14:05:14.336" v="461"/>
          <ac:graphicFrameMkLst>
            <pc:docMk/>
            <pc:sldMk cId="2496289154" sldId="2076137965"/>
            <ac:graphicFrameMk id="8" creationId="{ED38C476-39C4-AA62-8FE9-BB3F5D0C9A1C}"/>
          </ac:graphicFrameMkLst>
        </pc:graphicFrameChg>
        <pc:graphicFrameChg chg="modGraphic">
          <ac:chgData name="Ramorasata Andriamparany Harivelo" userId="794a4660-67f3-46f5-8855-d28a114604b1" providerId="ADAL" clId="{B7098662-0C34-4A36-92F6-F5045E16FFF5}" dt="2024-01-26T13:48:49.465" v="330" actId="108"/>
          <ac:graphicFrameMkLst>
            <pc:docMk/>
            <pc:sldMk cId="2496289154" sldId="2076137965"/>
            <ac:graphicFrameMk id="11" creationId="{38D811B1-CA0F-B211-FD8C-45C5EF8A92B7}"/>
          </ac:graphicFrameMkLst>
        </pc:graphicFrameChg>
      </pc:sldChg>
    </pc:docChg>
  </pc:docChgLst>
  <pc:docChgLst>
    <pc:chgData name="Miandrisoa Haingonirina Rakotoniaina" userId="e1acb0fa-a8b2-4cae-8a92-863c7fa1524f" providerId="ADAL" clId="{84316899-023E-4BE1-86DF-9B93AD9513C5}"/>
    <pc:docChg chg="custSel modSld modMainMaster">
      <pc:chgData name="Miandrisoa Haingonirina Rakotoniaina" userId="e1acb0fa-a8b2-4cae-8a92-863c7fa1524f" providerId="ADAL" clId="{84316899-023E-4BE1-86DF-9B93AD9513C5}" dt="2024-01-26T14:46:51.049" v="73" actId="1076"/>
      <pc:docMkLst>
        <pc:docMk/>
      </pc:docMkLst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41339022" sldId="2076136836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441339022" sldId="2076136836"/>
            <ac:spMk id="2" creationId="{892B71A7-D89F-4927-08BB-D33504B1383C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690671495" sldId="2076136839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3690671495" sldId="2076136839"/>
            <ac:spMk id="2" creationId="{FAC79855-2B19-84A8-9619-50AA40F9C8BC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887439431" sldId="2076136868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3887439431" sldId="2076136868"/>
            <ac:spMk id="5" creationId="{CBFF5731-AC64-5F4D-9FED-4B7E18ABA7EF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2928434557" sldId="2076137894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2928434557" sldId="2076137894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2928434557" sldId="2076137894"/>
            <ac:graphicFrameMk id="6" creationId="{ABCCABE0-8A9D-724E-CDC4-EC9C6693583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64477266" sldId="2076137896"/>
        </pc:sldMkLst>
        <pc:graphicFrameChg chg="mod modGraphic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464477266" sldId="2076137896"/>
            <ac:graphicFrameMk id="5" creationId="{0BF4D084-36FA-CA2E-B9BD-6BCD65C3DA1B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728303614" sldId="2076137897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728303614" sldId="2076137897"/>
            <ac:graphicFrameMk id="11" creationId="{DDF5352A-4DD3-6DEC-C359-036D96EF530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776663508" sldId="2076137898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3776663508" sldId="2076137898"/>
            <ac:spMk id="2" creationId="{06C99095-B6BA-7914-652E-B656542F36B8}"/>
          </ac:spMkLst>
        </pc:spChg>
        <pc:graphicFrameChg chg="mod modGraphic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776663508" sldId="2076137898"/>
            <ac:graphicFrameMk id="3" creationId="{A3D5F5B4-78A6-0978-8FC5-2957A88D8674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867128195" sldId="2076137900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262739340" sldId="2076137902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1262739340" sldId="2076137902"/>
            <ac:graphicFrameMk id="6" creationId="{ABCCABE0-8A9D-724E-CDC4-EC9C6693583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6:32.902" v="24" actId="5793"/>
        <pc:sldMkLst>
          <pc:docMk/>
          <pc:sldMk cId="2861432833" sldId="2076137903"/>
        </pc:sldMkLst>
        <pc:graphicFrameChg chg="modGraphic">
          <ac:chgData name="Miandrisoa Haingonirina Rakotoniaina" userId="e1acb0fa-a8b2-4cae-8a92-863c7fa1524f" providerId="ADAL" clId="{84316899-023E-4BE1-86DF-9B93AD9513C5}" dt="2024-01-26T14:36:32.902" v="24" actId="5793"/>
          <ac:graphicFrameMkLst>
            <pc:docMk/>
            <pc:sldMk cId="2861432833" sldId="2076137903"/>
            <ac:graphicFrameMk id="11" creationId="{DDF5352A-4DD3-6DEC-C359-036D96EF530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56320018" sldId="2076137904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56320018" sldId="2076137904"/>
            <ac:spMk id="3" creationId="{89AC8A36-C790-BD30-C263-3929493DEB1C}"/>
          </ac:spMkLst>
        </pc:spChg>
        <pc:graphicFrameChg chg="mod modGraphic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56320018" sldId="2076137904"/>
            <ac:graphicFrameMk id="5" creationId="{0BF4D084-36FA-CA2E-B9BD-6BCD65C3DA1B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9:19.129" v="30" actId="5793"/>
        <pc:sldMkLst>
          <pc:docMk/>
          <pc:sldMk cId="3818557899" sldId="2076137905"/>
        </pc:sldMkLst>
        <pc:graphicFrameChg chg="modGraphic">
          <ac:chgData name="Miandrisoa Haingonirina Rakotoniaina" userId="e1acb0fa-a8b2-4cae-8a92-863c7fa1524f" providerId="ADAL" clId="{84316899-023E-4BE1-86DF-9B93AD9513C5}" dt="2024-01-26T14:39:19.129" v="30" actId="5793"/>
          <ac:graphicFrameMkLst>
            <pc:docMk/>
            <pc:sldMk cId="3818557899" sldId="2076137905"/>
            <ac:graphicFrameMk id="11" creationId="{DDF5352A-4DD3-6DEC-C359-036D96EF530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39:37.763" v="34" actId="5793"/>
        <pc:sldMkLst>
          <pc:docMk/>
          <pc:sldMk cId="4150895332" sldId="2076137906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4150895332" sldId="2076137906"/>
            <ac:spMk id="2" creationId="{06C99095-B6BA-7914-652E-B656542F36B8}"/>
          </ac:spMkLst>
        </pc:spChg>
        <pc:graphicFrameChg chg="modGraphic">
          <ac:chgData name="Miandrisoa Haingonirina Rakotoniaina" userId="e1acb0fa-a8b2-4cae-8a92-863c7fa1524f" providerId="ADAL" clId="{84316899-023E-4BE1-86DF-9B93AD9513C5}" dt="2024-01-26T14:39:37.763" v="34" actId="5793"/>
          <ac:graphicFrameMkLst>
            <pc:docMk/>
            <pc:sldMk cId="4150895332" sldId="2076137906"/>
            <ac:graphicFrameMk id="3" creationId="{A3D5F5B4-78A6-0978-8FC5-2957A88D8674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40:54.157" v="42" actId="14100"/>
        <pc:sldMkLst>
          <pc:docMk/>
          <pc:sldMk cId="3856231558" sldId="2076137910"/>
        </pc:sldMkLst>
        <pc:graphicFrameChg chg="mod modGraphic">
          <ac:chgData name="Miandrisoa Haingonirina Rakotoniaina" userId="e1acb0fa-a8b2-4cae-8a92-863c7fa1524f" providerId="ADAL" clId="{84316899-023E-4BE1-86DF-9B93AD9513C5}" dt="2024-01-26T14:40:47.451" v="40" actId="14734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40:54.157" v="42" actId="14100"/>
          <ac:graphicFrameMkLst>
            <pc:docMk/>
            <pc:sldMk cId="3856231558" sldId="2076137910"/>
            <ac:graphicFrameMk id="6" creationId="{ABCCABE0-8A9D-724E-CDC4-EC9C6693583E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41:03.241" v="46" actId="5793"/>
        <pc:sldMkLst>
          <pc:docMk/>
          <pc:sldMk cId="2232038994" sldId="2076137911"/>
        </pc:sldMkLst>
        <pc:graphicFrameChg chg="modGraphic">
          <ac:chgData name="Miandrisoa Haingonirina Rakotoniaina" userId="e1acb0fa-a8b2-4cae-8a92-863c7fa1524f" providerId="ADAL" clId="{84316899-023E-4BE1-86DF-9B93AD9513C5}" dt="2024-01-26T14:41:03.241" v="46" actId="5793"/>
          <ac:graphicFrameMkLst>
            <pc:docMk/>
            <pc:sldMk cId="2232038994" sldId="2076137911"/>
            <ac:graphicFrameMk id="11" creationId="{DDF5352A-4DD3-6DEC-C359-036D96EF530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301780324" sldId="2076137912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1301780324" sldId="2076137912"/>
            <ac:spMk id="3" creationId="{89AC8A36-C790-BD30-C263-3929493DEB1C}"/>
          </ac:spMkLst>
        </pc:sp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1301780324" sldId="2076137912"/>
            <ac:graphicFrameMk id="5" creationId="{0BF4D084-36FA-CA2E-B9BD-6BCD65C3DA1B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151617641" sldId="2076137914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1151617641" sldId="2076137914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418812303" sldId="2076137918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418812303" sldId="2076137918"/>
            <ac:graphicFrameMk id="6" creationId="{ABCCABE0-8A9D-724E-CDC4-EC9C6693583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598362687" sldId="2076137920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598362687" sldId="2076137920"/>
            <ac:graphicFrameMk id="5" creationId="{0BF4D084-36FA-CA2E-B9BD-6BCD65C3DA1B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401845953" sldId="2076137922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1401845953" sldId="2076137922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596589725" sldId="2076137924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596589725" sldId="2076137924"/>
            <ac:graphicFrameMk id="9" creationId="{0850187E-F692-A114-C6C4-71118AF03B8D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2240116074" sldId="2076137926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2240116074" sldId="2076137926"/>
            <ac:graphicFrameMk id="6" creationId="{ABCCABE0-8A9D-724E-CDC4-EC9C6693583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148336044" sldId="2076137928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4148336044" sldId="2076137928"/>
            <ac:spMk id="3" creationId="{89AC8A36-C790-BD30-C263-3929493DEB1C}"/>
          </ac:spMkLst>
        </pc:sp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4148336044" sldId="2076137928"/>
            <ac:graphicFrameMk id="5" creationId="{0BF4D084-36FA-CA2E-B9BD-6BCD65C3DA1B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807610866" sldId="2076137930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3807610866" sldId="2076137930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050670758" sldId="2076137934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050670758" sldId="2076137934"/>
            <ac:graphicFrameMk id="6" creationId="{ABCCABE0-8A9D-724E-CDC4-EC9C6693583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234030125" sldId="2076137936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1234030125" sldId="2076137936"/>
            <ac:spMk id="3" creationId="{89AC8A36-C790-BD30-C263-3929493DEB1C}"/>
          </ac:spMkLst>
        </pc:sp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1234030125" sldId="2076137936"/>
            <ac:graphicFrameMk id="5" creationId="{0BF4D084-36FA-CA2E-B9BD-6BCD65C3DA1B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064738030" sldId="2076137938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4064738030" sldId="2076137938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2197064" sldId="2076137942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42197064" sldId="2076137942"/>
            <ac:graphicFrameMk id="3" creationId="{BA20B93A-C93A-D566-B53B-C6DC4469B2AD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42197064" sldId="2076137942"/>
            <ac:graphicFrameMk id="5" creationId="{DEA75E4B-5153-437E-6B67-62566F91CD11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01104050" sldId="2076137944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01104050" sldId="2076137944"/>
            <ac:graphicFrameMk id="5" creationId="{0BF4D084-36FA-CA2E-B9BD-6BCD65C3DA1B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2831692832" sldId="2076137946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2831692832" sldId="2076137946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269955284" sldId="2076137948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269955284" sldId="2076137948"/>
            <ac:graphicFrameMk id="9" creationId="{0850187E-F692-A114-C6C4-71118AF03B8D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45:09.281" v="72" actId="1076"/>
        <pc:sldMkLst>
          <pc:docMk/>
          <pc:sldMk cId="614770378" sldId="2076137950"/>
        </pc:sldMkLst>
        <pc:graphicFrameChg chg="mod modGraphic">
          <ac:chgData name="Miandrisoa Haingonirina Rakotoniaina" userId="e1acb0fa-a8b2-4cae-8a92-863c7fa1524f" providerId="ADAL" clId="{84316899-023E-4BE1-86DF-9B93AD9513C5}" dt="2024-01-26T14:45:04.740" v="71" actId="6549"/>
          <ac:graphicFrameMkLst>
            <pc:docMk/>
            <pc:sldMk cId="614770378" sldId="2076137950"/>
            <ac:graphicFrameMk id="5" creationId="{DEA75E4B-5153-437E-6B67-62566F91CD11}"/>
          </ac:graphicFrameMkLst>
        </pc:graphicFrameChg>
        <pc:graphicFrameChg chg="mod">
          <ac:chgData name="Miandrisoa Haingonirina Rakotoniaina" userId="e1acb0fa-a8b2-4cae-8a92-863c7fa1524f" providerId="ADAL" clId="{84316899-023E-4BE1-86DF-9B93AD9513C5}" dt="2024-01-26T14:45:09.281" v="72" actId="1076"/>
          <ac:graphicFrameMkLst>
            <pc:docMk/>
            <pc:sldMk cId="614770378" sldId="2076137950"/>
            <ac:graphicFrameMk id="6" creationId="{ABCCABE0-8A9D-724E-CDC4-EC9C6693583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520996654" sldId="2076137952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520996654" sldId="2076137952"/>
            <ac:graphicFrameMk id="5" creationId="{0BF4D084-36FA-CA2E-B9BD-6BCD65C3DA1B}"/>
          </ac:graphicFrameMkLst>
        </pc:graphicFrameChg>
      </pc:sldChg>
      <pc:sldChg chg="modSp mod">
        <pc:chgData name="Miandrisoa Haingonirina Rakotoniaina" userId="e1acb0fa-a8b2-4cae-8a92-863c7fa1524f" providerId="ADAL" clId="{84316899-023E-4BE1-86DF-9B93AD9513C5}" dt="2024-01-26T14:46:51.049" v="73" actId="1076"/>
        <pc:sldMkLst>
          <pc:docMk/>
          <pc:sldMk cId="1686377398" sldId="2076137953"/>
        </pc:sldMkLst>
        <pc:graphicFrameChg chg="mod">
          <ac:chgData name="Miandrisoa Haingonirina Rakotoniaina" userId="e1acb0fa-a8b2-4cae-8a92-863c7fa1524f" providerId="ADAL" clId="{84316899-023E-4BE1-86DF-9B93AD9513C5}" dt="2024-01-26T14:46:51.049" v="73" actId="1076"/>
          <ac:graphicFrameMkLst>
            <pc:docMk/>
            <pc:sldMk cId="1686377398" sldId="2076137953"/>
            <ac:graphicFrameMk id="11" creationId="{DDF5352A-4DD3-6DEC-C359-036D96EF530E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1829124222" sldId="2076137954"/>
        </pc:sldMkLst>
        <pc:spChg chg="mod">
          <ac:chgData name="Miandrisoa Haingonirina Rakotoniaina" userId="e1acb0fa-a8b2-4cae-8a92-863c7fa1524f" providerId="ADAL" clId="{84316899-023E-4BE1-86DF-9B93AD9513C5}" dt="2024-01-26T14:38:09.461" v="26"/>
          <ac:spMkLst>
            <pc:docMk/>
            <pc:sldMk cId="1829124222" sldId="2076137954"/>
            <ac:spMk id="2" creationId="{06C99095-B6BA-7914-652E-B656542F36B8}"/>
          </ac:spMkLst>
        </pc:sp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352127798" sldId="2076137959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352127798" sldId="2076137959"/>
            <ac:graphicFrameMk id="3" creationId="{E1CE0157-B02D-6D68-C829-D4EC94A487E0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3488385050" sldId="2076137961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3488385050" sldId="2076137961"/>
            <ac:graphicFrameMk id="3" creationId="{E1CE0157-B02D-6D68-C829-D4EC94A487E0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4056647903" sldId="2076137963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4056647903" sldId="2076137963"/>
            <ac:graphicFrameMk id="11" creationId="{A136ED99-B252-0075-2298-C501E7E4945C}"/>
          </ac:graphicFrameMkLst>
        </pc:graphicFrameChg>
      </pc:sldChg>
      <pc:sldChg chg="modSp">
        <pc:chgData name="Miandrisoa Haingonirina Rakotoniaina" userId="e1acb0fa-a8b2-4cae-8a92-863c7fa1524f" providerId="ADAL" clId="{84316899-023E-4BE1-86DF-9B93AD9513C5}" dt="2024-01-26T14:38:09.461" v="26"/>
        <pc:sldMkLst>
          <pc:docMk/>
          <pc:sldMk cId="662028333" sldId="2076137964"/>
        </pc:sldMkLst>
        <pc:graphicFrameChg chg="mod">
          <ac:chgData name="Miandrisoa Haingonirina Rakotoniaina" userId="e1acb0fa-a8b2-4cae-8a92-863c7fa1524f" providerId="ADAL" clId="{84316899-023E-4BE1-86DF-9B93AD9513C5}" dt="2024-01-26T14:38:09.461" v="26"/>
          <ac:graphicFrameMkLst>
            <pc:docMk/>
            <pc:sldMk cId="662028333" sldId="2076137964"/>
            <ac:graphicFrameMk id="11" creationId="{ECE37175-C6B1-7F35-374B-F95773AA366D}"/>
          </ac:graphicFrameMkLst>
        </pc:graphicFrameChg>
      </pc:sldChg>
      <pc:sldMasterChg chg="modSldLayout">
        <pc:chgData name="Miandrisoa Haingonirina Rakotoniaina" userId="e1acb0fa-a8b2-4cae-8a92-863c7fa1524f" providerId="ADAL" clId="{84316899-023E-4BE1-86DF-9B93AD9513C5}" dt="2024-01-26T14:38:09.461" v="26"/>
        <pc:sldMasterMkLst>
          <pc:docMk/>
          <pc:sldMasterMk cId="1194458110" sldId="2147484138"/>
        </pc:sldMasterMkLst>
        <pc:sldLayoutChg chg="modSp">
          <pc:chgData name="Miandrisoa Haingonirina Rakotoniaina" userId="e1acb0fa-a8b2-4cae-8a92-863c7fa1524f" providerId="ADAL" clId="{84316899-023E-4BE1-86DF-9B93AD9513C5}" dt="2024-01-26T14:38:09.461" v="26"/>
          <pc:sldLayoutMkLst>
            <pc:docMk/>
            <pc:sldMasterMk cId="1194458110" sldId="2147484138"/>
            <pc:sldLayoutMk cId="4089120307" sldId="2147484130"/>
          </pc:sldLayoutMkLst>
          <pc:spChg chg="mod">
            <ac:chgData name="Miandrisoa Haingonirina Rakotoniaina" userId="e1acb0fa-a8b2-4cae-8a92-863c7fa1524f" providerId="ADAL" clId="{84316899-023E-4BE1-86DF-9B93AD9513C5}" dt="2024-01-26T14:38:09.461" v="26"/>
            <ac:spMkLst>
              <pc:docMk/>
              <pc:sldMasterMk cId="1194458110" sldId="2147484138"/>
              <pc:sldLayoutMk cId="4089120307" sldId="2147484130"/>
              <ac:spMk id="12" creationId="{163C034D-AA4E-43F0-B8BB-C4AE1ADF2D71}"/>
            </ac:spMkLst>
          </pc:spChg>
        </pc:sldLayoutChg>
      </pc:sldMasterChg>
    </pc:docChg>
  </pc:docChgLst>
  <pc:docChgLst>
    <pc:chgData name="Jean-Fils Rakotoarisaona" userId="d4ae0611-4d0e-4f84-8fbe-3d59f3f40a93" providerId="ADAL" clId="{957FEB8A-8C4A-406C-B25C-E3123516BCF7}"/>
    <pc:docChg chg="undo custSel modSld sldOrd modSection">
      <pc:chgData name="Jean-Fils Rakotoarisaona" userId="d4ae0611-4d0e-4f84-8fbe-3d59f3f40a93" providerId="ADAL" clId="{957FEB8A-8C4A-406C-B25C-E3123516BCF7}" dt="2024-02-01T15:12:50.666" v="2401" actId="207"/>
      <pc:docMkLst>
        <pc:docMk/>
      </pc:docMkLst>
      <pc:sldChg chg="modSp mod">
        <pc:chgData name="Jean-Fils Rakotoarisaona" userId="d4ae0611-4d0e-4f84-8fbe-3d59f3f40a93" providerId="ADAL" clId="{957FEB8A-8C4A-406C-B25C-E3123516BCF7}" dt="2024-02-01T14:39:47.716" v="2194"/>
        <pc:sldMkLst>
          <pc:docMk/>
          <pc:sldMk cId="10428665" sldId="405"/>
        </pc:sldMkLst>
        <pc:graphicFrameChg chg="replST">
          <ac:chgData name="Jean-Fils Rakotoarisaona" userId="d4ae0611-4d0e-4f84-8fbe-3d59f3f40a93" providerId="ADAL" clId="{957FEB8A-8C4A-406C-B25C-E3123516BCF7}" dt="2024-02-01T14:39:47.716" v="2194"/>
          <ac:graphicFrameMkLst>
            <pc:docMk/>
            <pc:sldMk cId="10428665" sldId="405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7.582" v="2162"/>
        <pc:sldMkLst>
          <pc:docMk/>
          <pc:sldMk cId="441339022" sldId="2076136836"/>
        </pc:sldMkLst>
        <pc:spChg chg="replST">
          <ac:chgData name="Jean-Fils Rakotoarisaona" userId="d4ae0611-4d0e-4f84-8fbe-3d59f3f40a93" providerId="ADAL" clId="{957FEB8A-8C4A-406C-B25C-E3123516BCF7}" dt="2024-02-01T14:39:47.582" v="2162"/>
          <ac:spMkLst>
            <pc:docMk/>
            <pc:sldMk cId="441339022" sldId="2076136836"/>
            <ac:spMk id="2" creationId="{892B71A7-D89F-4927-08BB-D33504B1383C}"/>
          </ac:spMkLst>
        </pc:spChg>
        <pc:spChg chg="replST">
          <ac:chgData name="Jean-Fils Rakotoarisaona" userId="d4ae0611-4d0e-4f84-8fbe-3d59f3f40a93" providerId="ADAL" clId="{957FEB8A-8C4A-406C-B25C-E3123516BCF7}" dt="2024-02-01T14:39:47.554" v="2160"/>
          <ac:spMkLst>
            <pc:docMk/>
            <pc:sldMk cId="441339022" sldId="2076136836"/>
            <ac:spMk id="4" creationId="{055DF5E3-C303-B548-B2C6-FEF319394EB3}"/>
          </ac:spMkLst>
        </pc:spChg>
        <pc:spChg chg="replST">
          <ac:chgData name="Jean-Fils Rakotoarisaona" userId="d4ae0611-4d0e-4f84-8fbe-3d59f3f40a93" providerId="ADAL" clId="{957FEB8A-8C4A-406C-B25C-E3123516BCF7}" dt="2024-02-01T14:39:47.576" v="2161"/>
          <ac:spMkLst>
            <pc:docMk/>
            <pc:sldMk cId="441339022" sldId="2076136836"/>
            <ac:spMk id="6" creationId="{DEC26BF4-E690-41C5-88DE-2C2F565A0F2C}"/>
          </ac:spMkLst>
        </pc:spChg>
      </pc:sldChg>
      <pc:sldChg chg="modSp mod">
        <pc:chgData name="Jean-Fils Rakotoarisaona" userId="d4ae0611-4d0e-4f84-8fbe-3d59f3f40a93" providerId="ADAL" clId="{957FEB8A-8C4A-406C-B25C-E3123516BCF7}" dt="2024-02-01T14:39:47.675" v="2185"/>
        <pc:sldMkLst>
          <pc:docMk/>
          <pc:sldMk cId="3690671495" sldId="2076136839"/>
        </pc:sldMkLst>
        <pc:spChg chg="replST">
          <ac:chgData name="Jean-Fils Rakotoarisaona" userId="d4ae0611-4d0e-4f84-8fbe-3d59f3f40a93" providerId="ADAL" clId="{957FEB8A-8C4A-406C-B25C-E3123516BCF7}" dt="2024-02-01T14:39:47.669" v="2184"/>
          <ac:spMkLst>
            <pc:docMk/>
            <pc:sldMk cId="3690671495" sldId="2076136839"/>
            <ac:spMk id="2" creationId="{FAC79855-2B19-84A8-9619-50AA40F9C8BC}"/>
          </ac:spMkLst>
        </pc:spChg>
        <pc:spChg chg="replST">
          <ac:chgData name="Jean-Fils Rakotoarisaona" userId="d4ae0611-4d0e-4f84-8fbe-3d59f3f40a93" providerId="ADAL" clId="{957FEB8A-8C4A-406C-B25C-E3123516BCF7}" dt="2024-02-01T14:39:47.675" v="2185"/>
          <ac:spMkLst>
            <pc:docMk/>
            <pc:sldMk cId="3690671495" sldId="2076136839"/>
            <ac:spMk id="3" creationId="{E4FEE3D0-C7A6-37AC-DB2D-A87A36604ADE}"/>
          </ac:spMkLst>
        </pc:spChg>
        <pc:spChg chg="replST">
          <ac:chgData name="Jean-Fils Rakotoarisaona" userId="d4ae0611-4d0e-4f84-8fbe-3d59f3f40a93" providerId="ADAL" clId="{957FEB8A-8C4A-406C-B25C-E3123516BCF7}" dt="2024-02-01T14:39:47.597" v="2165"/>
          <ac:spMkLst>
            <pc:docMk/>
            <pc:sldMk cId="3690671495" sldId="2076136839"/>
            <ac:spMk id="4" creationId="{22939C5E-A64E-7E40-B76E-FB51439C4000}"/>
          </ac:spMkLst>
        </pc:spChg>
        <pc:spChg chg="replST">
          <ac:chgData name="Jean-Fils Rakotoarisaona" userId="d4ae0611-4d0e-4f84-8fbe-3d59f3f40a93" providerId="ADAL" clId="{957FEB8A-8C4A-406C-B25C-E3123516BCF7}" dt="2024-02-01T14:39:47.608" v="2168"/>
          <ac:spMkLst>
            <pc:docMk/>
            <pc:sldMk cId="3690671495" sldId="2076136839"/>
            <ac:spMk id="5" creationId="{67E7774D-F7D6-9A46-9C06-179EF2660285}"/>
          </ac:spMkLst>
        </pc:spChg>
        <pc:spChg chg="replST">
          <ac:chgData name="Jean-Fils Rakotoarisaona" userId="d4ae0611-4d0e-4f84-8fbe-3d59f3f40a93" providerId="ADAL" clId="{957FEB8A-8C4A-406C-B25C-E3123516BCF7}" dt="2024-02-01T14:39:47.600" v="2166"/>
          <ac:spMkLst>
            <pc:docMk/>
            <pc:sldMk cId="3690671495" sldId="2076136839"/>
            <ac:spMk id="8" creationId="{A4D2B63B-3D3C-9A4A-B5CD-305A0F184408}"/>
          </ac:spMkLst>
        </pc:spChg>
        <pc:spChg chg="replST">
          <ac:chgData name="Jean-Fils Rakotoarisaona" userId="d4ae0611-4d0e-4f84-8fbe-3d59f3f40a93" providerId="ADAL" clId="{957FEB8A-8C4A-406C-B25C-E3123516BCF7}" dt="2024-02-01T14:39:47.604" v="2167"/>
          <ac:spMkLst>
            <pc:docMk/>
            <pc:sldMk cId="3690671495" sldId="2076136839"/>
            <ac:spMk id="11" creationId="{272082C2-A056-1348-94E9-068A54D03506}"/>
          </ac:spMkLst>
        </pc:spChg>
        <pc:spChg chg="replST">
          <ac:chgData name="Jean-Fils Rakotoarisaona" userId="d4ae0611-4d0e-4f84-8fbe-3d59f3f40a93" providerId="ADAL" clId="{957FEB8A-8C4A-406C-B25C-E3123516BCF7}" dt="2024-02-01T14:39:47.653" v="2180"/>
          <ac:spMkLst>
            <pc:docMk/>
            <pc:sldMk cId="3690671495" sldId="2076136839"/>
            <ac:spMk id="21" creationId="{6CD6AECA-73DF-B14D-8DE6-1EFCB9B601F4}"/>
          </ac:spMkLst>
        </pc:spChg>
        <pc:spChg chg="replST">
          <ac:chgData name="Jean-Fils Rakotoarisaona" userId="d4ae0611-4d0e-4f84-8fbe-3d59f3f40a93" providerId="ADAL" clId="{957FEB8A-8C4A-406C-B25C-E3123516BCF7}" dt="2024-02-01T14:39:47.658" v="2181"/>
          <ac:spMkLst>
            <pc:docMk/>
            <pc:sldMk cId="3690671495" sldId="2076136839"/>
            <ac:spMk id="22" creationId="{B03529FE-EE2E-CC41-8D03-3F6D59874F2E}"/>
          </ac:spMkLst>
        </pc:spChg>
        <pc:spChg chg="replST">
          <ac:chgData name="Jean-Fils Rakotoarisaona" userId="d4ae0611-4d0e-4f84-8fbe-3d59f3f40a93" providerId="ADAL" clId="{957FEB8A-8C4A-406C-B25C-E3123516BCF7}" dt="2024-02-01T14:39:47.624" v="2172"/>
          <ac:spMkLst>
            <pc:docMk/>
            <pc:sldMk cId="3690671495" sldId="2076136839"/>
            <ac:spMk id="24" creationId="{07444F01-B0BD-5947-B72F-3FF32062A1FE}"/>
          </ac:spMkLst>
        </pc:spChg>
        <pc:spChg chg="replST">
          <ac:chgData name="Jean-Fils Rakotoarisaona" userId="d4ae0611-4d0e-4f84-8fbe-3d59f3f40a93" providerId="ADAL" clId="{957FEB8A-8C4A-406C-B25C-E3123516BCF7}" dt="2024-02-01T14:39:47.634" v="2175"/>
          <ac:spMkLst>
            <pc:docMk/>
            <pc:sldMk cId="3690671495" sldId="2076136839"/>
            <ac:spMk id="27" creationId="{C8C31D9E-B363-7244-9ABA-EC68BF4F88B6}"/>
          </ac:spMkLst>
        </pc:spChg>
        <pc:spChg chg="replST">
          <ac:chgData name="Jean-Fils Rakotoarisaona" userId="d4ae0611-4d0e-4f84-8fbe-3d59f3f40a93" providerId="ADAL" clId="{957FEB8A-8C4A-406C-B25C-E3123516BCF7}" dt="2024-02-01T14:39:47.638" v="2176"/>
          <ac:spMkLst>
            <pc:docMk/>
            <pc:sldMk cId="3690671495" sldId="2076136839"/>
            <ac:spMk id="29" creationId="{44C93EB3-27BF-7A4A-9992-62F95F9183FB}"/>
          </ac:spMkLst>
        </pc:spChg>
        <pc:spChg chg="replST">
          <ac:chgData name="Jean-Fils Rakotoarisaona" userId="d4ae0611-4d0e-4f84-8fbe-3d59f3f40a93" providerId="ADAL" clId="{957FEB8A-8C4A-406C-B25C-E3123516BCF7}" dt="2024-02-01T14:39:47.662" v="2182"/>
          <ac:spMkLst>
            <pc:docMk/>
            <pc:sldMk cId="3690671495" sldId="2076136839"/>
            <ac:spMk id="30" creationId="{8F38A5B3-1F96-B64A-80BC-9447FDBFCB48}"/>
          </ac:spMkLst>
        </pc:spChg>
        <pc:spChg chg="replST">
          <ac:chgData name="Jean-Fils Rakotoarisaona" userId="d4ae0611-4d0e-4f84-8fbe-3d59f3f40a93" providerId="ADAL" clId="{957FEB8A-8C4A-406C-B25C-E3123516BCF7}" dt="2024-02-01T14:39:47.627" v="2173"/>
          <ac:spMkLst>
            <pc:docMk/>
            <pc:sldMk cId="3690671495" sldId="2076136839"/>
            <ac:spMk id="33" creationId="{669853C2-911C-FB49-A22F-BB4FB3F5BFD0}"/>
          </ac:spMkLst>
        </pc:spChg>
        <pc:spChg chg="replST">
          <ac:chgData name="Jean-Fils Rakotoarisaona" userId="d4ae0611-4d0e-4f84-8fbe-3d59f3f40a93" providerId="ADAL" clId="{957FEB8A-8C4A-406C-B25C-E3123516BCF7}" dt="2024-02-01T14:39:47.631" v="2174"/>
          <ac:spMkLst>
            <pc:docMk/>
            <pc:sldMk cId="3690671495" sldId="2076136839"/>
            <ac:spMk id="34" creationId="{9539FCBD-61DC-B04A-BC5F-6BF63824BC73}"/>
          </ac:spMkLst>
        </pc:spChg>
        <pc:spChg chg="replST">
          <ac:chgData name="Jean-Fils Rakotoarisaona" userId="d4ae0611-4d0e-4f84-8fbe-3d59f3f40a93" providerId="ADAL" clId="{957FEB8A-8C4A-406C-B25C-E3123516BCF7}" dt="2024-02-01T14:39:47.642" v="2177"/>
          <ac:spMkLst>
            <pc:docMk/>
            <pc:sldMk cId="3690671495" sldId="2076136839"/>
            <ac:spMk id="36" creationId="{18A411DF-8A77-4341-95DD-4BE176B1E7A6}"/>
          </ac:spMkLst>
        </pc:spChg>
        <pc:spChg chg="replST">
          <ac:chgData name="Jean-Fils Rakotoarisaona" userId="d4ae0611-4d0e-4f84-8fbe-3d59f3f40a93" providerId="ADAL" clId="{957FEB8A-8C4A-406C-B25C-E3123516BCF7}" dt="2024-02-01T14:39:47.645" v="2178"/>
          <ac:spMkLst>
            <pc:docMk/>
            <pc:sldMk cId="3690671495" sldId="2076136839"/>
            <ac:spMk id="37" creationId="{99087126-AA15-7B47-AEBD-145F62068642}"/>
          </ac:spMkLst>
        </pc:spChg>
        <pc:spChg chg="replST">
          <ac:chgData name="Jean-Fils Rakotoarisaona" userId="d4ae0611-4d0e-4f84-8fbe-3d59f3f40a93" providerId="ADAL" clId="{957FEB8A-8C4A-406C-B25C-E3123516BCF7}" dt="2024-02-01T14:39:47.648" v="2179"/>
          <ac:spMkLst>
            <pc:docMk/>
            <pc:sldMk cId="3690671495" sldId="2076136839"/>
            <ac:spMk id="38" creationId="{C1A5F51C-B4D7-2C4C-A3CC-5AAEA6E4FF9D}"/>
          </ac:spMkLst>
        </pc:spChg>
        <pc:picChg chg="replST">
          <ac:chgData name="Jean-Fils Rakotoarisaona" userId="d4ae0611-4d0e-4f84-8fbe-3d59f3f40a93" providerId="ADAL" clId="{957FEB8A-8C4A-406C-B25C-E3123516BCF7}" dt="2024-02-01T14:39:47.665" v="2183"/>
          <ac:picMkLst>
            <pc:docMk/>
            <pc:sldMk cId="3690671495" sldId="2076136839"/>
            <ac:picMk id="31" creationId="{58744AF4-F837-B042-BF10-59B7D124371E}"/>
          </ac:picMkLst>
        </pc:picChg>
        <pc:picChg chg="replST">
          <ac:chgData name="Jean-Fils Rakotoarisaona" userId="d4ae0611-4d0e-4f84-8fbe-3d59f3f40a93" providerId="ADAL" clId="{957FEB8A-8C4A-406C-B25C-E3123516BCF7}" dt="2024-02-01T14:39:47.589" v="2163"/>
          <ac:picMkLst>
            <pc:docMk/>
            <pc:sldMk cId="3690671495" sldId="2076136839"/>
            <ac:picMk id="41" creationId="{6ECF7787-F0DF-464D-B9A5-428C52F5331A}"/>
          </ac:picMkLst>
        </pc:picChg>
        <pc:picChg chg="replST">
          <ac:chgData name="Jean-Fils Rakotoarisaona" userId="d4ae0611-4d0e-4f84-8fbe-3d59f3f40a93" providerId="ADAL" clId="{957FEB8A-8C4A-406C-B25C-E3123516BCF7}" dt="2024-02-01T14:39:47.592" v="2164"/>
          <ac:picMkLst>
            <pc:docMk/>
            <pc:sldMk cId="3690671495" sldId="2076136839"/>
            <ac:picMk id="3074" creationId="{40D8F7F4-5159-8141-A3B6-89A37E4E3CC2}"/>
          </ac:picMkLst>
        </pc:picChg>
        <pc:cxnChg chg="replST">
          <ac:chgData name="Jean-Fils Rakotoarisaona" userId="d4ae0611-4d0e-4f84-8fbe-3d59f3f40a93" providerId="ADAL" clId="{957FEB8A-8C4A-406C-B25C-E3123516BCF7}" dt="2024-02-01T14:39:47.612" v="2169"/>
          <ac:cxnSpMkLst>
            <pc:docMk/>
            <pc:sldMk cId="3690671495" sldId="2076136839"/>
            <ac:cxnSpMk id="23" creationId="{5E0D81A7-6E32-6640-BAD6-26B851CA8CE3}"/>
          </ac:cxnSpMkLst>
        </pc:cxnChg>
        <pc:cxnChg chg="replST">
          <ac:chgData name="Jean-Fils Rakotoarisaona" userId="d4ae0611-4d0e-4f84-8fbe-3d59f3f40a93" providerId="ADAL" clId="{957FEB8A-8C4A-406C-B25C-E3123516BCF7}" dt="2024-02-01T14:39:47.616" v="2170"/>
          <ac:cxnSpMkLst>
            <pc:docMk/>
            <pc:sldMk cId="3690671495" sldId="2076136839"/>
            <ac:cxnSpMk id="25" creationId="{2A634A4F-0804-C34D-9B1D-35C8988B1EE4}"/>
          </ac:cxnSpMkLst>
        </pc:cxnChg>
        <pc:cxnChg chg="replST">
          <ac:chgData name="Jean-Fils Rakotoarisaona" userId="d4ae0611-4d0e-4f84-8fbe-3d59f3f40a93" providerId="ADAL" clId="{957FEB8A-8C4A-406C-B25C-E3123516BCF7}" dt="2024-02-01T14:39:47.619" v="2171"/>
          <ac:cxnSpMkLst>
            <pc:docMk/>
            <pc:sldMk cId="3690671495" sldId="2076136839"/>
            <ac:cxnSpMk id="26" creationId="{A45F0B21-2457-5E47-A1E9-9075F81F7FB6}"/>
          </ac:cxnSpMkLst>
        </pc:cxnChg>
      </pc:sldChg>
      <pc:sldChg chg="modSp mod">
        <pc:chgData name="Jean-Fils Rakotoarisaona" userId="d4ae0611-4d0e-4f84-8fbe-3d59f3f40a93" providerId="ADAL" clId="{957FEB8A-8C4A-406C-B25C-E3123516BCF7}" dt="2024-02-01T14:39:48.691" v="2373"/>
        <pc:sldMkLst>
          <pc:docMk/>
          <pc:sldMk cId="3887439431" sldId="2076136868"/>
        </pc:sldMkLst>
        <pc:spChg chg="replST">
          <ac:chgData name="Jean-Fils Rakotoarisaona" userId="d4ae0611-4d0e-4f84-8fbe-3d59f3f40a93" providerId="ADAL" clId="{957FEB8A-8C4A-406C-B25C-E3123516BCF7}" dt="2024-02-01T14:39:48.687" v="2372"/>
          <ac:spMkLst>
            <pc:docMk/>
            <pc:sldMk cId="3887439431" sldId="2076136868"/>
            <ac:spMk id="5" creationId="{CBFF5731-AC64-5F4D-9FED-4B7E18ABA7EF}"/>
          </ac:spMkLst>
        </pc:spChg>
        <pc:picChg chg="replST">
          <ac:chgData name="Jean-Fils Rakotoarisaona" userId="d4ae0611-4d0e-4f84-8fbe-3d59f3f40a93" providerId="ADAL" clId="{957FEB8A-8C4A-406C-B25C-E3123516BCF7}" dt="2024-02-01T14:39:48.691" v="2373"/>
          <ac:picMkLst>
            <pc:docMk/>
            <pc:sldMk cId="3887439431" sldId="2076136868"/>
            <ac:picMk id="7" creationId="{728BA20B-C3D2-5D4E-948D-24A230E92E7D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7.743" v="2200"/>
        <pc:sldMkLst>
          <pc:docMk/>
          <pc:sldMk cId="1735672996" sldId="2076137890"/>
        </pc:sldMkLst>
        <pc:spChg chg="replST">
          <ac:chgData name="Jean-Fils Rakotoarisaona" userId="d4ae0611-4d0e-4f84-8fbe-3d59f3f40a93" providerId="ADAL" clId="{957FEB8A-8C4A-406C-B25C-E3123516BCF7}" dt="2024-02-01T14:39:47.743" v="2200"/>
          <ac:spMkLst>
            <pc:docMk/>
            <pc:sldMk cId="1735672996" sldId="2076137890"/>
            <ac:spMk id="3" creationId="{B375D028-249B-EDF2-A448-845DA77C14B4}"/>
          </ac:spMkLst>
        </pc:spChg>
        <pc:spChg chg="replST">
          <ac:chgData name="Jean-Fils Rakotoarisaona" userId="d4ae0611-4d0e-4f84-8fbe-3d59f3f40a93" providerId="ADAL" clId="{957FEB8A-8C4A-406C-B25C-E3123516BCF7}" dt="2024-02-01T14:39:47.735" v="2198"/>
          <ac:spMkLst>
            <pc:docMk/>
            <pc:sldMk cId="1735672996" sldId="2076137890"/>
            <ac:spMk id="4" creationId="{CD71D142-5055-37C3-D4A3-299342E55775}"/>
          </ac:spMkLst>
        </pc:spChg>
        <pc:spChg chg="replST">
          <ac:chgData name="Jean-Fils Rakotoarisaona" userId="d4ae0611-4d0e-4f84-8fbe-3d59f3f40a93" providerId="ADAL" clId="{957FEB8A-8C4A-406C-B25C-E3123516BCF7}" dt="2024-02-01T14:39:47.728" v="2196"/>
          <ac:spMkLst>
            <pc:docMk/>
            <pc:sldMk cId="1735672996" sldId="2076137890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7.724" v="2195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7.731" v="2197"/>
          <ac:graphicFrameMkLst>
            <pc:docMk/>
            <pc:sldMk cId="1735672996" sldId="2076137890"/>
            <ac:graphicFrameMk id="10" creationId="{74AD7E39-A503-479D-2300-ADD11304D302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7.740" v="2199"/>
          <ac:graphicFrameMkLst>
            <pc:docMk/>
            <pc:sldMk cId="1735672996" sldId="2076137890"/>
            <ac:graphicFrameMk id="12" creationId="{3F82C98F-FA61-6289-6E94-CD6B87C2AEB3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7.760" v="2204"/>
        <pc:sldMkLst>
          <pc:docMk/>
          <pc:sldMk cId="493504055" sldId="2076137893"/>
        </pc:sldMkLst>
        <pc:spChg chg="replST">
          <ac:chgData name="Jean-Fils Rakotoarisaona" userId="d4ae0611-4d0e-4f84-8fbe-3d59f3f40a93" providerId="ADAL" clId="{957FEB8A-8C4A-406C-B25C-E3123516BCF7}" dt="2024-02-01T14:39:47.750" v="2201"/>
          <ac:spMkLst>
            <pc:docMk/>
            <pc:sldMk cId="493504055" sldId="2076137893"/>
            <ac:spMk id="3" creationId="{89AC8A36-C790-BD30-C263-3929493DEB1C}"/>
          </ac:spMkLst>
        </pc:spChg>
        <pc:spChg chg="replST">
          <ac:chgData name="Jean-Fils Rakotoarisaona" userId="d4ae0611-4d0e-4f84-8fbe-3d59f3f40a93" providerId="ADAL" clId="{957FEB8A-8C4A-406C-B25C-E3123516BCF7}" dt="2024-02-01T14:39:47.760" v="2204"/>
          <ac:spMkLst>
            <pc:docMk/>
            <pc:sldMk cId="493504055" sldId="2076137893"/>
            <ac:spMk id="9" creationId="{9BF25555-778C-6F13-D82C-564A1207D871}"/>
          </ac:spMkLst>
        </pc:spChg>
        <pc:graphicFrameChg chg="replST">
          <ac:chgData name="Jean-Fils Rakotoarisaona" userId="d4ae0611-4d0e-4f84-8fbe-3d59f3f40a93" providerId="ADAL" clId="{957FEB8A-8C4A-406C-B25C-E3123516BCF7}" dt="2024-02-01T14:39:47.757" v="2203"/>
          <ac:graphicFrameMkLst>
            <pc:docMk/>
            <pc:sldMk cId="493504055" sldId="2076137893"/>
            <ac:graphicFrameMk id="4" creationId="{5AA9BE6A-FAAA-4D5A-B91F-3498EDED05D7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7.754" v="2202"/>
          <ac:graphicFrameMkLst>
            <pc:docMk/>
            <pc:sldMk cId="493504055" sldId="2076137893"/>
            <ac:graphicFrameMk id="5" creationId="{FE440707-443C-9943-4450-6123F56D509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7.774" v="2207"/>
        <pc:sldMkLst>
          <pc:docMk/>
          <pc:sldMk cId="2928434557" sldId="2076137894"/>
        </pc:sldMkLst>
        <pc:spChg chg="replST">
          <ac:chgData name="Jean-Fils Rakotoarisaona" userId="d4ae0611-4d0e-4f84-8fbe-3d59f3f40a93" providerId="ADAL" clId="{957FEB8A-8C4A-406C-B25C-E3123516BCF7}" dt="2024-02-01T14:39:47.771" v="2206"/>
          <ac:spMkLst>
            <pc:docMk/>
            <pc:sldMk cId="2928434557" sldId="2076137894"/>
            <ac:spMk id="4" creationId="{0135DC79-0630-2D98-E236-8D4CD57909FC}"/>
          </ac:spMkLst>
        </pc:spChg>
        <pc:spChg chg="replST">
          <ac:chgData name="Jean-Fils Rakotoarisaona" userId="d4ae0611-4d0e-4f84-8fbe-3d59f3f40a93" providerId="ADAL" clId="{957FEB8A-8C4A-406C-B25C-E3123516BCF7}" dt="2024-02-01T14:39:47.774" v="2207"/>
          <ac:spMkLst>
            <pc:docMk/>
            <pc:sldMk cId="2928434557" sldId="2076137894"/>
            <ac:spMk id="7" creationId="{AE48D710-087E-FF59-5036-84F7B0B1F921}"/>
          </ac:spMkLst>
        </pc:spChg>
        <pc:graphicFrameChg chg="replST">
          <ac:chgData name="Jean-Fils Rakotoarisaona" userId="d4ae0611-4d0e-4f84-8fbe-3d59f3f40a93" providerId="ADAL" clId="{957FEB8A-8C4A-406C-B25C-E3123516BCF7}" dt="2024-02-01T14:39:47.766" v="2205"/>
          <ac:graphicFrameMkLst>
            <pc:docMk/>
            <pc:sldMk cId="2928434557" sldId="2076137894"/>
            <ac:graphicFrameMk id="3" creationId="{D307C7C0-3072-537E-4354-571B1556A60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7.813" v="2215"/>
        <pc:sldMkLst>
          <pc:docMk/>
          <pc:sldMk cId="464477266" sldId="2076137896"/>
        </pc:sldMkLst>
        <pc:spChg chg="replST">
          <ac:chgData name="Jean-Fils Rakotoarisaona" userId="d4ae0611-4d0e-4f84-8fbe-3d59f3f40a93" providerId="ADAL" clId="{957FEB8A-8C4A-406C-B25C-E3123516BCF7}" dt="2024-02-01T14:39:47.808" v="2214"/>
          <ac:spMkLst>
            <pc:docMk/>
            <pc:sldMk cId="464477266" sldId="2076137896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7.813" v="2215"/>
          <ac:graphicFrameMkLst>
            <pc:docMk/>
            <pc:sldMk cId="464477266" sldId="2076137896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7.801" v="2213"/>
        <pc:sldMkLst>
          <pc:docMk/>
          <pc:sldMk cId="728303614" sldId="2076137897"/>
        </pc:sldMkLst>
        <pc:spChg chg="replST">
          <ac:chgData name="Jean-Fils Rakotoarisaona" userId="d4ae0611-4d0e-4f84-8fbe-3d59f3f40a93" providerId="ADAL" clId="{957FEB8A-8C4A-406C-B25C-E3123516BCF7}" dt="2024-02-01T14:39:47.780" v="2208"/>
          <ac:spMkLst>
            <pc:docMk/>
            <pc:sldMk cId="728303614" sldId="2076137897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7.786" v="2209"/>
          <ac:spMkLst>
            <pc:docMk/>
            <pc:sldMk cId="728303614" sldId="2076137897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7.798" v="2212"/>
          <ac:spMkLst>
            <pc:docMk/>
            <pc:sldMk cId="728303614" sldId="2076137897"/>
            <ac:spMk id="21" creationId="{60D8CC19-E937-44DC-038F-86D1C82D3718}"/>
          </ac:spMkLst>
        </pc:spChg>
        <pc:spChg chg="replST">
          <ac:chgData name="Jean-Fils Rakotoarisaona" userId="d4ae0611-4d0e-4f84-8fbe-3d59f3f40a93" providerId="ADAL" clId="{957FEB8A-8C4A-406C-B25C-E3123516BCF7}" dt="2024-02-01T14:39:47.801" v="2213"/>
          <ac:spMkLst>
            <pc:docMk/>
            <pc:sldMk cId="728303614" sldId="2076137897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7.791" v="2210"/>
          <ac:picMkLst>
            <pc:docMk/>
            <pc:sldMk cId="728303614" sldId="2076137897"/>
            <ac:picMk id="18" creationId="{6693B8C5-3709-234F-794F-645B2A05E99F}"/>
          </ac:picMkLst>
        </pc:picChg>
        <pc:picChg chg="replST">
          <ac:chgData name="Jean-Fils Rakotoarisaona" userId="d4ae0611-4d0e-4f84-8fbe-3d59f3f40a93" providerId="ADAL" clId="{957FEB8A-8C4A-406C-B25C-E3123516BCF7}" dt="2024-02-01T14:39:47.794" v="2211"/>
          <ac:picMkLst>
            <pc:docMk/>
            <pc:sldMk cId="728303614" sldId="2076137897"/>
            <ac:picMk id="20" creationId="{2C0A1530-F284-8A3C-30FB-E7A32858B412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7.851" v="2216"/>
        <pc:sldMkLst>
          <pc:docMk/>
          <pc:sldMk cId="3776663508" sldId="2076137898"/>
        </pc:sldMkLst>
        <pc:graphicFrameChg chg="replST">
          <ac:chgData name="Jean-Fils Rakotoarisaona" userId="d4ae0611-4d0e-4f84-8fbe-3d59f3f40a93" providerId="ADAL" clId="{957FEB8A-8C4A-406C-B25C-E3123516BCF7}" dt="2024-02-01T14:39:47.851" v="2216"/>
          <ac:graphicFrameMkLst>
            <pc:docMk/>
            <pc:sldMk cId="3776663508" sldId="2076137898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570" v="2348"/>
        <pc:sldMkLst>
          <pc:docMk/>
          <pc:sldMk cId="2601113696" sldId="2076137899"/>
        </pc:sldMkLst>
        <pc:graphicFrameChg chg="replST">
          <ac:chgData name="Jean-Fils Rakotoarisaona" userId="d4ae0611-4d0e-4f84-8fbe-3d59f3f40a93" providerId="ADAL" clId="{957FEB8A-8C4A-406C-B25C-E3123516BCF7}" dt="2024-02-01T14:39:48.570" v="2348"/>
          <ac:graphicFrameMkLst>
            <pc:docMk/>
            <pc:sldMk cId="2601113696" sldId="2076137899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582" v="2350"/>
        <pc:sldMkLst>
          <pc:docMk/>
          <pc:sldMk cId="867128195" sldId="2076137900"/>
        </pc:sldMkLst>
        <pc:spChg chg="replST">
          <ac:chgData name="Jean-Fils Rakotoarisaona" userId="d4ae0611-4d0e-4f84-8fbe-3d59f3f40a93" providerId="ADAL" clId="{957FEB8A-8C4A-406C-B25C-E3123516BCF7}" dt="2024-02-01T14:39:48.582" v="2350"/>
          <ac:spMkLst>
            <pc:docMk/>
            <pc:sldMk cId="867128195" sldId="2076137900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8.576" v="2349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18" v="2358"/>
        <pc:sldMkLst>
          <pc:docMk/>
          <pc:sldMk cId="2125836571" sldId="2076137901"/>
        </pc:sldMkLst>
        <pc:spChg chg="replST">
          <ac:chgData name="Jean-Fils Rakotoarisaona" userId="d4ae0611-4d0e-4f84-8fbe-3d59f3f40a93" providerId="ADAL" clId="{957FEB8A-8C4A-406C-B25C-E3123516BCF7}" dt="2024-02-01T14:39:48.615" v="2357"/>
          <ac:spMkLst>
            <pc:docMk/>
            <pc:sldMk cId="2125836571" sldId="2076137901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618" v="2358"/>
          <ac:graphicFrameMkLst>
            <pc:docMk/>
            <pc:sldMk cId="2125836571" sldId="2076137901"/>
            <ac:graphicFrameMk id="4" creationId="{DE0857F1-3019-47B4-BFCD-83ABB0508CB5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37" v="2362"/>
        <pc:sldMkLst>
          <pc:docMk/>
          <pc:sldMk cId="1262739340" sldId="2076137902"/>
        </pc:sldMkLst>
        <pc:spChg chg="replST">
          <ac:chgData name="Jean-Fils Rakotoarisaona" userId="d4ae0611-4d0e-4f84-8fbe-3d59f3f40a93" providerId="ADAL" clId="{957FEB8A-8C4A-406C-B25C-E3123516BCF7}" dt="2024-02-01T14:39:48.637" v="2362"/>
          <ac:spMkLst>
            <pc:docMk/>
            <pc:sldMk cId="1262739340" sldId="2076137902"/>
            <ac:spMk id="3" creationId="{A053E4E4-9668-AC96-866D-F12F1228B4C3}"/>
          </ac:spMkLst>
        </pc:spChg>
        <pc:spChg chg="replST">
          <ac:chgData name="Jean-Fils Rakotoarisaona" userId="d4ae0611-4d0e-4f84-8fbe-3d59f3f40a93" providerId="ADAL" clId="{957FEB8A-8C4A-406C-B25C-E3123516BCF7}" dt="2024-02-01T14:39:48.628" v="2360"/>
          <ac:spMkLst>
            <pc:docMk/>
            <pc:sldMk cId="1262739340" sldId="2076137902"/>
            <ac:spMk id="7" creationId="{D87C5E2F-641C-47E0-8D62-BCE42922136F}"/>
          </ac:spMkLst>
        </pc:spChg>
        <pc:spChg chg="replST">
          <ac:chgData name="Jean-Fils Rakotoarisaona" userId="d4ae0611-4d0e-4f84-8fbe-3d59f3f40a93" providerId="ADAL" clId="{957FEB8A-8C4A-406C-B25C-E3123516BCF7}" dt="2024-02-01T14:39:48.631" v="2361"/>
          <ac:spMkLst>
            <pc:docMk/>
            <pc:sldMk cId="1262739340" sldId="2076137902"/>
            <ac:spMk id="8" creationId="{2560C882-55F6-3487-B1AB-A27B087B0060}"/>
          </ac:spMkLst>
        </pc:spChg>
        <pc:graphicFrameChg chg="replST">
          <ac:chgData name="Jean-Fils Rakotoarisaona" userId="d4ae0611-4d0e-4f84-8fbe-3d59f3f40a93" providerId="ADAL" clId="{957FEB8A-8C4A-406C-B25C-E3123516BCF7}" dt="2024-02-01T14:39:48.625" v="2359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74" v="2370"/>
        <pc:sldMkLst>
          <pc:docMk/>
          <pc:sldMk cId="56320018" sldId="2076137904"/>
        </pc:sldMkLst>
        <pc:spChg chg="replST">
          <ac:chgData name="Jean-Fils Rakotoarisaona" userId="d4ae0611-4d0e-4f84-8fbe-3d59f3f40a93" providerId="ADAL" clId="{957FEB8A-8C4A-406C-B25C-E3123516BCF7}" dt="2024-02-01T14:39:48.669" v="2369"/>
          <ac:spMkLst>
            <pc:docMk/>
            <pc:sldMk cId="56320018" sldId="2076137904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674" v="2370"/>
          <ac:graphicFrameMkLst>
            <pc:docMk/>
            <pc:sldMk cId="56320018" sldId="2076137904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80" v="2371"/>
        <pc:sldMkLst>
          <pc:docMk/>
          <pc:sldMk cId="4150895332" sldId="2076137906"/>
        </pc:sldMkLst>
        <pc:graphicFrameChg chg="replST">
          <ac:chgData name="Jean-Fils Rakotoarisaona" userId="d4ae0611-4d0e-4f84-8fbe-3d59f3f40a93" providerId="ADAL" clId="{957FEB8A-8C4A-406C-B25C-E3123516BCF7}" dt="2024-02-01T14:39:48.680" v="2371"/>
          <ac:graphicFrameMkLst>
            <pc:docMk/>
            <pc:sldMk cId="4150895332" sldId="2076137906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067" v="2259"/>
        <pc:sldMkLst>
          <pc:docMk/>
          <pc:sldMk cId="2437557134" sldId="2076137907"/>
        </pc:sldMkLst>
        <pc:graphicFrameChg chg="replST">
          <ac:chgData name="Jean-Fils Rakotoarisaona" userId="d4ae0611-4d0e-4f84-8fbe-3d59f3f40a93" providerId="ADAL" clId="{957FEB8A-8C4A-406C-B25C-E3123516BCF7}" dt="2024-02-01T14:39:48.067" v="2259"/>
          <ac:graphicFrameMkLst>
            <pc:docMk/>
            <pc:sldMk cId="2437557134" sldId="2076137907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077" v="2261"/>
        <pc:sldMkLst>
          <pc:docMk/>
          <pc:sldMk cId="3298911276" sldId="2076137908"/>
        </pc:sldMkLst>
        <pc:spChg chg="replST">
          <ac:chgData name="Jean-Fils Rakotoarisaona" userId="d4ae0611-4d0e-4f84-8fbe-3d59f3f40a93" providerId="ADAL" clId="{957FEB8A-8C4A-406C-B25C-E3123516BCF7}" dt="2024-02-01T14:39:48.077" v="2261"/>
          <ac:spMkLst>
            <pc:docMk/>
            <pc:sldMk cId="3298911276" sldId="2076137908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8.074" v="2260"/>
          <ac:graphicFrameMkLst>
            <pc:docMk/>
            <pc:sldMk cId="3298911276" sldId="2076137908"/>
            <ac:graphicFrameMk id="9" creationId="{0850187E-F692-A114-C6C4-71118AF03B8D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124" v="2267"/>
        <pc:sldMkLst>
          <pc:docMk/>
          <pc:sldMk cId="1149530595" sldId="2076137909"/>
        </pc:sldMkLst>
        <pc:spChg chg="replST">
          <ac:chgData name="Jean-Fils Rakotoarisaona" userId="d4ae0611-4d0e-4f84-8fbe-3d59f3f40a93" providerId="ADAL" clId="{957FEB8A-8C4A-406C-B25C-E3123516BCF7}" dt="2024-02-01T14:39:48.121" v="2266"/>
          <ac:spMkLst>
            <pc:docMk/>
            <pc:sldMk cId="1149530595" sldId="2076137909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124" v="2267"/>
          <ac:graphicFrameMkLst>
            <pc:docMk/>
            <pc:sldMk cId="1149530595" sldId="2076137909"/>
            <ac:graphicFrameMk id="4" creationId="{F5048D85-E465-4531-8FB5-7F5E89196D60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139" v="2270"/>
        <pc:sldMkLst>
          <pc:docMk/>
          <pc:sldMk cId="3856231558" sldId="2076137910"/>
        </pc:sldMkLst>
        <pc:spChg chg="replST">
          <ac:chgData name="Jean-Fils Rakotoarisaona" userId="d4ae0611-4d0e-4f84-8fbe-3d59f3f40a93" providerId="ADAL" clId="{957FEB8A-8C4A-406C-B25C-E3123516BCF7}" dt="2024-02-01T14:39:48.135" v="2269"/>
          <ac:spMkLst>
            <pc:docMk/>
            <pc:sldMk cId="3856231558" sldId="2076137910"/>
            <ac:spMk id="3" creationId="{3501F520-A650-FFD0-8A29-433E47174419}"/>
          </ac:spMkLst>
        </pc:spChg>
        <pc:spChg chg="replST">
          <ac:chgData name="Jean-Fils Rakotoarisaona" userId="d4ae0611-4d0e-4f84-8fbe-3d59f3f40a93" providerId="ADAL" clId="{957FEB8A-8C4A-406C-B25C-E3123516BCF7}" dt="2024-02-01T14:39:48.139" v="2270"/>
          <ac:spMkLst>
            <pc:docMk/>
            <pc:sldMk cId="3856231558" sldId="2076137910"/>
            <ac:spMk id="7" creationId="{8B27602C-F94B-D348-6669-BE582384188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131" v="2268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174" v="2278"/>
        <pc:sldMkLst>
          <pc:docMk/>
          <pc:sldMk cId="1301780324" sldId="2076137912"/>
        </pc:sldMkLst>
        <pc:spChg chg="replST">
          <ac:chgData name="Jean-Fils Rakotoarisaona" userId="d4ae0611-4d0e-4f84-8fbe-3d59f3f40a93" providerId="ADAL" clId="{957FEB8A-8C4A-406C-B25C-E3123516BCF7}" dt="2024-02-01T14:39:48.171" v="2277"/>
          <ac:spMkLst>
            <pc:docMk/>
            <pc:sldMk cId="1301780324" sldId="2076137912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174" v="2278"/>
          <ac:graphicFrameMkLst>
            <pc:docMk/>
            <pc:sldMk cId="1301780324" sldId="2076137912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179" v="2279"/>
        <pc:sldMkLst>
          <pc:docMk/>
          <pc:sldMk cId="1151617641" sldId="2076137914"/>
        </pc:sldMkLst>
        <pc:graphicFrameChg chg="replST">
          <ac:chgData name="Jean-Fils Rakotoarisaona" userId="d4ae0611-4d0e-4f84-8fbe-3d59f3f40a93" providerId="ADAL" clId="{957FEB8A-8C4A-406C-B25C-E3123516BCF7}" dt="2024-02-01T14:39:48.179" v="2279"/>
          <ac:graphicFrameMkLst>
            <pc:docMk/>
            <pc:sldMk cId="1151617641" sldId="2076137914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187" v="2280"/>
        <pc:sldMkLst>
          <pc:docMk/>
          <pc:sldMk cId="1945891369" sldId="2076137915"/>
        </pc:sldMkLst>
        <pc:graphicFrameChg chg="replST">
          <ac:chgData name="Jean-Fils Rakotoarisaona" userId="d4ae0611-4d0e-4f84-8fbe-3d59f3f40a93" providerId="ADAL" clId="{957FEB8A-8C4A-406C-B25C-E3123516BCF7}" dt="2024-02-01T14:39:48.187" v="2280"/>
          <ac:graphicFrameMkLst>
            <pc:docMk/>
            <pc:sldMk cId="1945891369" sldId="2076137915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13" v="2286"/>
        <pc:sldMkLst>
          <pc:docMk/>
          <pc:sldMk cId="748116493" sldId="2076137916"/>
        </pc:sldMkLst>
        <pc:spChg chg="replST">
          <ac:chgData name="Jean-Fils Rakotoarisaona" userId="d4ae0611-4d0e-4f84-8fbe-3d59f3f40a93" providerId="ADAL" clId="{957FEB8A-8C4A-406C-B25C-E3123516BCF7}" dt="2024-02-01T14:39:48.213" v="2286"/>
          <ac:spMkLst>
            <pc:docMk/>
            <pc:sldMk cId="748116493" sldId="2076137916"/>
            <ac:spMk id="3" creationId="{B375D028-249B-EDF2-A448-845DA77C14B4}"/>
          </ac:spMkLst>
        </pc:spChg>
        <pc:spChg chg="replST">
          <ac:chgData name="Jean-Fils Rakotoarisaona" userId="d4ae0611-4d0e-4f84-8fbe-3d59f3f40a93" providerId="ADAL" clId="{957FEB8A-8C4A-406C-B25C-E3123516BCF7}" dt="2024-02-01T14:39:48.207" v="2284"/>
          <ac:spMkLst>
            <pc:docMk/>
            <pc:sldMk cId="748116493" sldId="2076137916"/>
            <ac:spMk id="4" creationId="{CD71D142-5055-37C3-D4A3-299342E55775}"/>
          </ac:spMkLst>
        </pc:spChg>
        <pc:spChg chg="replST">
          <ac:chgData name="Jean-Fils Rakotoarisaona" userId="d4ae0611-4d0e-4f84-8fbe-3d59f3f40a93" providerId="ADAL" clId="{957FEB8A-8C4A-406C-B25C-E3123516BCF7}" dt="2024-02-01T14:39:48.199" v="2282"/>
          <ac:spMkLst>
            <pc:docMk/>
            <pc:sldMk cId="748116493" sldId="2076137916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8.195" v="2281"/>
          <ac:graphicFrameMkLst>
            <pc:docMk/>
            <pc:sldMk cId="748116493" sldId="2076137916"/>
            <ac:graphicFrameMk id="9" creationId="{0850187E-F692-A114-C6C4-71118AF03B8D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203" v="2283"/>
          <ac:graphicFrameMkLst>
            <pc:docMk/>
            <pc:sldMk cId="748116493" sldId="2076137916"/>
            <ac:graphicFrameMk id="10" creationId="{74AD7E39-A503-479D-2300-ADD11304D302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210" v="2285"/>
          <ac:graphicFrameMkLst>
            <pc:docMk/>
            <pc:sldMk cId="748116493" sldId="2076137916"/>
            <ac:graphicFrameMk id="12" creationId="{3F82C98F-FA61-6289-6E94-CD6B87C2AEB3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26" v="2288"/>
        <pc:sldMkLst>
          <pc:docMk/>
          <pc:sldMk cId="1358814806" sldId="2076137917"/>
        </pc:sldMkLst>
        <pc:spChg chg="replST">
          <ac:chgData name="Jean-Fils Rakotoarisaona" userId="d4ae0611-4d0e-4f84-8fbe-3d59f3f40a93" providerId="ADAL" clId="{957FEB8A-8C4A-406C-B25C-E3123516BCF7}" dt="2024-02-01T14:39:48.222" v="2287"/>
          <ac:spMkLst>
            <pc:docMk/>
            <pc:sldMk cId="1358814806" sldId="2076137917"/>
            <ac:spMk id="3" creationId="{89AC8A36-C790-BD30-C263-3929493DEB1C}"/>
          </ac:spMkLst>
        </pc:spChg>
        <pc:spChg chg="replST">
          <ac:chgData name="Jean-Fils Rakotoarisaona" userId="d4ae0611-4d0e-4f84-8fbe-3d59f3f40a93" providerId="ADAL" clId="{957FEB8A-8C4A-406C-B25C-E3123516BCF7}" dt="2024-02-01T14:39:48.226" v="2288"/>
          <ac:spMkLst>
            <pc:docMk/>
            <pc:sldMk cId="1358814806" sldId="2076137917"/>
            <ac:spMk id="4" creationId="{057FC8CE-EECF-9C37-9446-1F75758E7314}"/>
          </ac:spMkLst>
        </pc:spChg>
      </pc:sldChg>
      <pc:sldChg chg="modSp mod">
        <pc:chgData name="Jean-Fils Rakotoarisaona" userId="d4ae0611-4d0e-4f84-8fbe-3d59f3f40a93" providerId="ADAL" clId="{957FEB8A-8C4A-406C-B25C-E3123516BCF7}" dt="2024-02-01T14:39:48.241" v="2291"/>
        <pc:sldMkLst>
          <pc:docMk/>
          <pc:sldMk cId="3418812303" sldId="2076137918"/>
        </pc:sldMkLst>
        <pc:spChg chg="replST">
          <ac:chgData name="Jean-Fils Rakotoarisaona" userId="d4ae0611-4d0e-4f84-8fbe-3d59f3f40a93" providerId="ADAL" clId="{957FEB8A-8C4A-406C-B25C-E3123516BCF7}" dt="2024-02-01T14:39:48.237" v="2290"/>
          <ac:spMkLst>
            <pc:docMk/>
            <pc:sldMk cId="3418812303" sldId="2076137918"/>
            <ac:spMk id="3" creationId="{34ED2073-EF37-C836-075A-916A509754EF}"/>
          </ac:spMkLst>
        </pc:spChg>
        <pc:spChg chg="replST">
          <ac:chgData name="Jean-Fils Rakotoarisaona" userId="d4ae0611-4d0e-4f84-8fbe-3d59f3f40a93" providerId="ADAL" clId="{957FEB8A-8C4A-406C-B25C-E3123516BCF7}" dt="2024-02-01T14:39:48.241" v="2291"/>
          <ac:spMkLst>
            <pc:docMk/>
            <pc:sldMk cId="3418812303" sldId="2076137918"/>
            <ac:spMk id="7" creationId="{3D0A83EF-0626-E667-EAF9-1E680319D448}"/>
          </ac:spMkLst>
        </pc:spChg>
        <pc:graphicFrameChg chg="replST">
          <ac:chgData name="Jean-Fils Rakotoarisaona" userId="d4ae0611-4d0e-4f84-8fbe-3d59f3f40a93" providerId="ADAL" clId="{957FEB8A-8C4A-406C-B25C-E3123516BCF7}" dt="2024-02-01T14:39:48.232" v="2289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78" v="2298"/>
        <pc:sldMkLst>
          <pc:docMk/>
          <pc:sldMk cId="598362687" sldId="2076137920"/>
        </pc:sldMkLst>
        <pc:spChg chg="replST">
          <ac:chgData name="Jean-Fils Rakotoarisaona" userId="d4ae0611-4d0e-4f84-8fbe-3d59f3f40a93" providerId="ADAL" clId="{957FEB8A-8C4A-406C-B25C-E3123516BCF7}" dt="2024-02-01T14:39:48.274" v="2297"/>
          <ac:spMkLst>
            <pc:docMk/>
            <pc:sldMk cId="598362687" sldId="2076137920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278" v="2298"/>
          <ac:graphicFrameMkLst>
            <pc:docMk/>
            <pc:sldMk cId="598362687" sldId="2076137920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86" v="2299"/>
        <pc:sldMkLst>
          <pc:docMk/>
          <pc:sldMk cId="1401845953" sldId="2076137922"/>
        </pc:sldMkLst>
        <pc:graphicFrameChg chg="replST">
          <ac:chgData name="Jean-Fils Rakotoarisaona" userId="d4ae0611-4d0e-4f84-8fbe-3d59f3f40a93" providerId="ADAL" clId="{957FEB8A-8C4A-406C-B25C-E3123516BCF7}" dt="2024-02-01T14:39:48.286" v="2299"/>
          <ac:graphicFrameMkLst>
            <pc:docMk/>
            <pc:sldMk cId="1401845953" sldId="2076137922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93" v="2300"/>
        <pc:sldMkLst>
          <pc:docMk/>
          <pc:sldMk cId="1918683399" sldId="2076137923"/>
        </pc:sldMkLst>
        <pc:graphicFrameChg chg="replST">
          <ac:chgData name="Jean-Fils Rakotoarisaona" userId="d4ae0611-4d0e-4f84-8fbe-3d59f3f40a93" providerId="ADAL" clId="{957FEB8A-8C4A-406C-B25C-E3123516BCF7}" dt="2024-02-01T14:39:48.293" v="2300"/>
          <ac:graphicFrameMkLst>
            <pc:docMk/>
            <pc:sldMk cId="1918683399" sldId="2076137923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306" v="2302"/>
        <pc:sldMkLst>
          <pc:docMk/>
          <pc:sldMk cId="3596589725" sldId="2076137924"/>
        </pc:sldMkLst>
        <pc:spChg chg="replST">
          <ac:chgData name="Jean-Fils Rakotoarisaona" userId="d4ae0611-4d0e-4f84-8fbe-3d59f3f40a93" providerId="ADAL" clId="{957FEB8A-8C4A-406C-B25C-E3123516BCF7}" dt="2024-02-01T14:39:48.306" v="2302"/>
          <ac:spMkLst>
            <pc:docMk/>
            <pc:sldMk cId="3596589725" sldId="2076137924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8.302" v="2301"/>
          <ac:graphicFrameMkLst>
            <pc:docMk/>
            <pc:sldMk cId="3596589725" sldId="2076137924"/>
            <ac:graphicFrameMk id="9" creationId="{0850187E-F692-A114-C6C4-71118AF03B8D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344" v="2309"/>
        <pc:sldMkLst>
          <pc:docMk/>
          <pc:sldMk cId="3151827411" sldId="2076137925"/>
        </pc:sldMkLst>
        <pc:spChg chg="replST">
          <ac:chgData name="Jean-Fils Rakotoarisaona" userId="d4ae0611-4d0e-4f84-8fbe-3d59f3f40a93" providerId="ADAL" clId="{957FEB8A-8C4A-406C-B25C-E3123516BCF7}" dt="2024-02-01T14:39:48.336" v="2307"/>
          <ac:spMkLst>
            <pc:docMk/>
            <pc:sldMk cId="3151827411" sldId="2076137925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340" v="2308"/>
          <ac:graphicFrameMkLst>
            <pc:docMk/>
            <pc:sldMk cId="3151827411" sldId="2076137925"/>
            <ac:graphicFrameMk id="4" creationId="{5D02D06A-6572-4DA7-A17D-DE38B2F81CCE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344" v="2309"/>
          <ac:graphicFrameMkLst>
            <pc:docMk/>
            <pc:sldMk cId="3151827411" sldId="2076137925"/>
            <ac:graphicFrameMk id="19" creationId="{50527F52-AEEC-2571-C6B1-795806D840CD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362" v="2312"/>
        <pc:sldMkLst>
          <pc:docMk/>
          <pc:sldMk cId="2240116074" sldId="2076137926"/>
        </pc:sldMkLst>
        <pc:spChg chg="replST">
          <ac:chgData name="Jean-Fils Rakotoarisaona" userId="d4ae0611-4d0e-4f84-8fbe-3d59f3f40a93" providerId="ADAL" clId="{957FEB8A-8C4A-406C-B25C-E3123516BCF7}" dt="2024-02-01T14:39:48.356" v="2311"/>
          <ac:spMkLst>
            <pc:docMk/>
            <pc:sldMk cId="2240116074" sldId="2076137926"/>
            <ac:spMk id="7" creationId="{A7282DA9-DFE5-2182-C548-E425B6A60450}"/>
          </ac:spMkLst>
        </pc:spChg>
        <pc:spChg chg="replST">
          <ac:chgData name="Jean-Fils Rakotoarisaona" userId="d4ae0611-4d0e-4f84-8fbe-3d59f3f40a93" providerId="ADAL" clId="{957FEB8A-8C4A-406C-B25C-E3123516BCF7}" dt="2024-02-01T14:39:48.362" v="2312"/>
          <ac:spMkLst>
            <pc:docMk/>
            <pc:sldMk cId="2240116074" sldId="2076137926"/>
            <ac:spMk id="8" creationId="{94D5D365-4368-495A-56E0-C9617E07508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352" v="2310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414" v="2320"/>
        <pc:sldMkLst>
          <pc:docMk/>
          <pc:sldMk cId="4148336044" sldId="2076137928"/>
        </pc:sldMkLst>
        <pc:spChg chg="replST">
          <ac:chgData name="Jean-Fils Rakotoarisaona" userId="d4ae0611-4d0e-4f84-8fbe-3d59f3f40a93" providerId="ADAL" clId="{957FEB8A-8C4A-406C-B25C-E3123516BCF7}" dt="2024-02-01T14:39:48.411" v="2319"/>
          <ac:spMkLst>
            <pc:docMk/>
            <pc:sldMk cId="4148336044" sldId="2076137928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414" v="2320"/>
          <ac:graphicFrameMkLst>
            <pc:docMk/>
            <pc:sldMk cId="4148336044" sldId="2076137928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423" v="2321"/>
        <pc:sldMkLst>
          <pc:docMk/>
          <pc:sldMk cId="3807610866" sldId="2076137930"/>
        </pc:sldMkLst>
        <pc:graphicFrameChg chg="replST">
          <ac:chgData name="Jean-Fils Rakotoarisaona" userId="d4ae0611-4d0e-4f84-8fbe-3d59f3f40a93" providerId="ADAL" clId="{957FEB8A-8C4A-406C-B25C-E3123516BCF7}" dt="2024-02-01T14:39:48.423" v="2321"/>
          <ac:graphicFrameMkLst>
            <pc:docMk/>
            <pc:sldMk cId="3807610866" sldId="2076137930"/>
            <ac:graphicFrameMk id="3" creationId="{A3D5F5B4-78A6-0978-8FC5-2957A88D8674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858" v="2217"/>
        <pc:sldMkLst>
          <pc:docMk/>
          <pc:sldMk cId="1729413661" sldId="2076137931"/>
        </pc:sldMkLst>
        <pc:graphicFrameChg chg="replST">
          <ac:chgData name="Jean-Fils Rakotoarisaona" userId="d4ae0611-4d0e-4f84-8fbe-3d59f3f40a93" providerId="ADAL" clId="{957FEB8A-8C4A-406C-B25C-E3123516BCF7}" dt="2024-02-01T14:39:47.858" v="2217"/>
          <ac:graphicFrameMkLst>
            <pc:docMk/>
            <pc:sldMk cId="1729413661" sldId="2076137931"/>
            <ac:graphicFrameMk id="11" creationId="{DDF5352A-4DD3-6DEC-C359-036D96EF530E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870" v="2219"/>
        <pc:sldMkLst>
          <pc:docMk/>
          <pc:sldMk cId="1530762602" sldId="2076137932"/>
        </pc:sldMkLst>
        <pc:spChg chg="replST">
          <ac:chgData name="Jean-Fils Rakotoarisaona" userId="d4ae0611-4d0e-4f84-8fbe-3d59f3f40a93" providerId="ADAL" clId="{957FEB8A-8C4A-406C-B25C-E3123516BCF7}" dt="2024-02-01T14:39:47.870" v="2219"/>
          <ac:spMkLst>
            <pc:docMk/>
            <pc:sldMk cId="1530762602" sldId="2076137932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7.865" v="2218"/>
          <ac:graphicFrameMkLst>
            <pc:docMk/>
            <pc:sldMk cId="1530762602" sldId="2076137932"/>
            <ac:graphicFrameMk id="9" creationId="{0850187E-F692-A114-C6C4-71118AF03B8D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898" v="2225"/>
        <pc:sldMkLst>
          <pc:docMk/>
          <pc:sldMk cId="366489196" sldId="2076137933"/>
        </pc:sldMkLst>
        <pc:spChg chg="replST">
          <ac:chgData name="Jean-Fils Rakotoarisaona" userId="d4ae0611-4d0e-4f84-8fbe-3d59f3f40a93" providerId="ADAL" clId="{957FEB8A-8C4A-406C-B25C-E3123516BCF7}" dt="2024-02-01T14:39:47.895" v="2224"/>
          <ac:spMkLst>
            <pc:docMk/>
            <pc:sldMk cId="366489196" sldId="2076137933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7.898" v="2225"/>
          <ac:graphicFrameMkLst>
            <pc:docMk/>
            <pc:sldMk cId="366489196" sldId="2076137933"/>
            <ac:graphicFrameMk id="5" creationId="{211F7D8D-93A8-4CCC-8B02-0DEAA1FAD692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913" v="2228"/>
        <pc:sldMkLst>
          <pc:docMk/>
          <pc:sldMk cId="3050670758" sldId="2076137934"/>
        </pc:sldMkLst>
        <pc:spChg chg="replST">
          <ac:chgData name="Jean-Fils Rakotoarisaona" userId="d4ae0611-4d0e-4f84-8fbe-3d59f3f40a93" providerId="ADAL" clId="{957FEB8A-8C4A-406C-B25C-E3123516BCF7}" dt="2024-02-01T14:39:47.910" v="2227"/>
          <ac:spMkLst>
            <pc:docMk/>
            <pc:sldMk cId="3050670758" sldId="2076137934"/>
            <ac:spMk id="7" creationId="{2D2528DC-149C-6DAF-D961-981913E4D4B8}"/>
          </ac:spMkLst>
        </pc:spChg>
        <pc:spChg chg="replST">
          <ac:chgData name="Jean-Fils Rakotoarisaona" userId="d4ae0611-4d0e-4f84-8fbe-3d59f3f40a93" providerId="ADAL" clId="{957FEB8A-8C4A-406C-B25C-E3123516BCF7}" dt="2024-02-01T14:39:47.913" v="2228"/>
          <ac:spMkLst>
            <pc:docMk/>
            <pc:sldMk cId="3050670758" sldId="2076137934"/>
            <ac:spMk id="8" creationId="{CE1BA87F-A0CA-672C-A1F8-4144DC2A124A}"/>
          </ac:spMkLst>
        </pc:spChg>
        <pc:graphicFrameChg chg="replST">
          <ac:chgData name="Jean-Fils Rakotoarisaona" userId="d4ae0611-4d0e-4f84-8fbe-3d59f3f40a93" providerId="ADAL" clId="{957FEB8A-8C4A-406C-B25C-E3123516BCF7}" dt="2024-02-01T14:39:47.906" v="2226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</pc:sldChg>
      <pc:sldChg chg="ord">
        <pc:chgData name="Jean-Fils Rakotoarisaona" userId="d4ae0611-4d0e-4f84-8fbe-3d59f3f40a93" providerId="ADAL" clId="{957FEB8A-8C4A-406C-B25C-E3123516BCF7}" dt="2024-01-29T07:11:22.177" v="1"/>
        <pc:sldMkLst>
          <pc:docMk/>
          <pc:sldMk cId="1582903477" sldId="2076137935"/>
        </pc:sldMkLst>
      </pc:sldChg>
      <pc:sldChg chg="modSp mod ord">
        <pc:chgData name="Jean-Fils Rakotoarisaona" userId="d4ae0611-4d0e-4f84-8fbe-3d59f3f40a93" providerId="ADAL" clId="{957FEB8A-8C4A-406C-B25C-E3123516BCF7}" dt="2024-02-01T14:39:47.949" v="2236"/>
        <pc:sldMkLst>
          <pc:docMk/>
          <pc:sldMk cId="1234030125" sldId="2076137936"/>
        </pc:sldMkLst>
        <pc:spChg chg="replST">
          <ac:chgData name="Jean-Fils Rakotoarisaona" userId="d4ae0611-4d0e-4f84-8fbe-3d59f3f40a93" providerId="ADAL" clId="{957FEB8A-8C4A-406C-B25C-E3123516BCF7}" dt="2024-02-01T14:39:47.946" v="2235"/>
          <ac:spMkLst>
            <pc:docMk/>
            <pc:sldMk cId="1234030125" sldId="2076137936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7.949" v="2236"/>
          <ac:graphicFrameMkLst>
            <pc:docMk/>
            <pc:sldMk cId="1234030125" sldId="2076137936"/>
            <ac:graphicFrameMk id="5" creationId="{0BF4D084-36FA-CA2E-B9BD-6BCD65C3DA1B}"/>
          </ac:graphicFrameMkLst>
        </pc:graphicFrameChg>
      </pc:sldChg>
      <pc:sldChg chg="ord">
        <pc:chgData name="Jean-Fils Rakotoarisaona" userId="d4ae0611-4d0e-4f84-8fbe-3d59f3f40a93" providerId="ADAL" clId="{957FEB8A-8C4A-406C-B25C-E3123516BCF7}" dt="2024-01-29T07:11:22.177" v="1"/>
        <pc:sldMkLst>
          <pc:docMk/>
          <pc:sldMk cId="1333479570" sldId="2076137937"/>
        </pc:sldMkLst>
      </pc:sldChg>
      <pc:sldChg chg="modSp mod ord">
        <pc:chgData name="Jean-Fils Rakotoarisaona" userId="d4ae0611-4d0e-4f84-8fbe-3d59f3f40a93" providerId="ADAL" clId="{957FEB8A-8C4A-406C-B25C-E3123516BCF7}" dt="2024-02-01T14:39:47.958" v="2237"/>
        <pc:sldMkLst>
          <pc:docMk/>
          <pc:sldMk cId="4064738030" sldId="2076137938"/>
        </pc:sldMkLst>
        <pc:graphicFrameChg chg="replST">
          <ac:chgData name="Jean-Fils Rakotoarisaona" userId="d4ae0611-4d0e-4f84-8fbe-3d59f3f40a93" providerId="ADAL" clId="{957FEB8A-8C4A-406C-B25C-E3123516BCF7}" dt="2024-02-01T14:39:47.958" v="2237"/>
          <ac:graphicFrameMkLst>
            <pc:docMk/>
            <pc:sldMk cId="4064738030" sldId="2076137938"/>
            <ac:graphicFrameMk id="3" creationId="{A3D5F5B4-78A6-0978-8FC5-2957A88D8674}"/>
          </ac:graphicFrameMkLst>
        </pc:graphicFrameChg>
      </pc:sldChg>
      <pc:sldChg chg="addSp modSp mod ord">
        <pc:chgData name="Jean-Fils Rakotoarisaona" userId="d4ae0611-4d0e-4f84-8fbe-3d59f3f40a93" providerId="ADAL" clId="{957FEB8A-8C4A-406C-B25C-E3123516BCF7}" dt="2024-02-01T14:41:33.486" v="2383" actId="20577"/>
        <pc:sldMkLst>
          <pc:docMk/>
          <pc:sldMk cId="511657085" sldId="2076137939"/>
        </pc:sldMkLst>
        <pc:spChg chg="add replST">
          <ac:chgData name="Jean-Fils Rakotoarisaona" userId="d4ae0611-4d0e-4f84-8fbe-3d59f3f40a93" providerId="ADAL" clId="{957FEB8A-8C4A-406C-B25C-E3123516BCF7}" dt="2024-02-01T14:40:05.482" v="2375"/>
          <ac:spMkLst>
            <pc:docMk/>
            <pc:sldMk cId="511657085" sldId="2076137939"/>
            <ac:spMk id="3" creationId="{5F402EE7-8FE0-AB12-007E-D7F06E4D92C5}"/>
          </ac:spMkLst>
        </pc:spChg>
        <pc:graphicFrameChg chg="mod replST modGraphic">
          <ac:chgData name="Jean-Fils Rakotoarisaona" userId="d4ae0611-4d0e-4f84-8fbe-3d59f3f40a93" providerId="ADAL" clId="{957FEB8A-8C4A-406C-B25C-E3123516BCF7}" dt="2024-02-01T14:41:33.486" v="2383" actId="20577"/>
          <ac:graphicFrameMkLst>
            <pc:docMk/>
            <pc:sldMk cId="511657085" sldId="2076137939"/>
            <ac:graphicFrameMk id="11" creationId="{DDF5352A-4DD3-6DEC-C359-036D96EF530E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5:12:50.666" v="2401" actId="207"/>
        <pc:sldMkLst>
          <pc:docMk/>
          <pc:sldMk cId="1802841187" sldId="2076137941"/>
        </pc:sldMkLst>
        <pc:spChg chg="mod replST">
          <ac:chgData name="Jean-Fils Rakotoarisaona" userId="d4ae0611-4d0e-4f84-8fbe-3d59f3f40a93" providerId="ADAL" clId="{957FEB8A-8C4A-406C-B25C-E3123516BCF7}" dt="2024-02-01T15:12:50.666" v="2401" actId="207"/>
          <ac:spMkLst>
            <pc:docMk/>
            <pc:sldMk cId="1802841187" sldId="2076137941"/>
            <ac:spMk id="3" creationId="{89AC8A36-C790-BD30-C263-3929493DEB1C}"/>
          </ac:spMkLst>
        </pc:spChg>
        <pc:graphicFrameChg chg="mod replST">
          <ac:chgData name="Jean-Fils Rakotoarisaona" userId="d4ae0611-4d0e-4f84-8fbe-3d59f3f40a93" providerId="ADAL" clId="{957FEB8A-8C4A-406C-B25C-E3123516BCF7}" dt="2024-02-01T15:09:01.447" v="2397" actId="20577"/>
          <ac:graphicFrameMkLst>
            <pc:docMk/>
            <pc:sldMk cId="1802841187" sldId="2076137941"/>
            <ac:graphicFrameMk id="6" creationId="{5C63C499-472F-42A5-BCC0-222BAC4ACC50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5:08:25.211" v="2389" actId="20577"/>
        <pc:sldMkLst>
          <pc:docMk/>
          <pc:sldMk cId="42197064" sldId="2076137942"/>
        </pc:sldMkLst>
        <pc:spChg chg="replST">
          <ac:chgData name="Jean-Fils Rakotoarisaona" userId="d4ae0611-4d0e-4f84-8fbe-3d59f3f40a93" providerId="ADAL" clId="{957FEB8A-8C4A-406C-B25C-E3123516BCF7}" dt="2024-02-01T14:39:48.013" v="2248"/>
          <ac:spMkLst>
            <pc:docMk/>
            <pc:sldMk cId="42197064" sldId="2076137942"/>
            <ac:spMk id="6" creationId="{1E999D34-55D4-CDF7-F380-EC25939D7368}"/>
          </ac:spMkLst>
        </pc:spChg>
        <pc:spChg chg="replST">
          <ac:chgData name="Jean-Fils Rakotoarisaona" userId="d4ae0611-4d0e-4f84-8fbe-3d59f3f40a93" providerId="ADAL" clId="{957FEB8A-8C4A-406C-B25C-E3123516BCF7}" dt="2024-02-01T14:39:48.017" v="2249"/>
          <ac:spMkLst>
            <pc:docMk/>
            <pc:sldMk cId="42197064" sldId="2076137942"/>
            <ac:spMk id="7" creationId="{C358053B-FD75-7F0A-D506-1F87B4F3DF2E}"/>
          </ac:spMkLst>
        </pc:spChg>
        <pc:graphicFrameChg chg="mod replST modGraphic">
          <ac:chgData name="Jean-Fils Rakotoarisaona" userId="d4ae0611-4d0e-4f84-8fbe-3d59f3f40a93" providerId="ADAL" clId="{957FEB8A-8C4A-406C-B25C-E3123516BCF7}" dt="2024-02-01T15:08:25.211" v="2389" actId="20577"/>
          <ac:graphicFrameMkLst>
            <pc:docMk/>
            <pc:sldMk cId="42197064" sldId="2076137942"/>
            <ac:graphicFrameMk id="5" creationId="{DEA75E4B-5153-437E-6B67-62566F91CD11}"/>
          </ac:graphicFrameMkLst>
        </pc:graphicFrameChg>
      </pc:sldChg>
      <pc:sldChg chg="ord">
        <pc:chgData name="Jean-Fils Rakotoarisaona" userId="d4ae0611-4d0e-4f84-8fbe-3d59f3f40a93" providerId="ADAL" clId="{957FEB8A-8C4A-406C-B25C-E3123516BCF7}" dt="2024-01-29T07:11:26.647" v="3"/>
        <pc:sldMkLst>
          <pc:docMk/>
          <pc:sldMk cId="261254269" sldId="2076137943"/>
        </pc:sldMkLst>
      </pc:sldChg>
      <pc:sldChg chg="modSp mod ord">
        <pc:chgData name="Jean-Fils Rakotoarisaona" userId="d4ae0611-4d0e-4f84-8fbe-3d59f3f40a93" providerId="ADAL" clId="{957FEB8A-8C4A-406C-B25C-E3123516BCF7}" dt="2024-02-01T14:39:48.052" v="2257"/>
        <pc:sldMkLst>
          <pc:docMk/>
          <pc:sldMk cId="301104050" sldId="2076137944"/>
        </pc:sldMkLst>
        <pc:spChg chg="replST">
          <ac:chgData name="Jean-Fils Rakotoarisaona" userId="d4ae0611-4d0e-4f84-8fbe-3d59f3f40a93" providerId="ADAL" clId="{957FEB8A-8C4A-406C-B25C-E3123516BCF7}" dt="2024-02-01T14:39:48.048" v="2256"/>
          <ac:spMkLst>
            <pc:docMk/>
            <pc:sldMk cId="301104050" sldId="2076137944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052" v="2257"/>
          <ac:graphicFrameMkLst>
            <pc:docMk/>
            <pc:sldMk cId="301104050" sldId="2076137944"/>
            <ac:graphicFrameMk id="5" creationId="{0BF4D084-36FA-CA2E-B9BD-6BCD65C3DA1B}"/>
          </ac:graphicFrameMkLst>
        </pc:graphicFrameChg>
      </pc:sldChg>
      <pc:sldChg chg="ord">
        <pc:chgData name="Jean-Fils Rakotoarisaona" userId="d4ae0611-4d0e-4f84-8fbe-3d59f3f40a93" providerId="ADAL" clId="{957FEB8A-8C4A-406C-B25C-E3123516BCF7}" dt="2024-01-29T07:11:26.647" v="3"/>
        <pc:sldMkLst>
          <pc:docMk/>
          <pc:sldMk cId="20966933" sldId="2076137945"/>
        </pc:sldMkLst>
      </pc:sldChg>
      <pc:sldChg chg="modSp mod ord">
        <pc:chgData name="Jean-Fils Rakotoarisaona" userId="d4ae0611-4d0e-4f84-8fbe-3d59f3f40a93" providerId="ADAL" clId="{957FEB8A-8C4A-406C-B25C-E3123516BCF7}" dt="2024-02-01T14:44:20.003" v="2387" actId="6549"/>
        <pc:sldMkLst>
          <pc:docMk/>
          <pc:sldMk cId="2831692832" sldId="2076137946"/>
        </pc:sldMkLst>
        <pc:graphicFrameChg chg="mod replST modGraphic">
          <ac:chgData name="Jean-Fils Rakotoarisaona" userId="d4ae0611-4d0e-4f84-8fbe-3d59f3f40a93" providerId="ADAL" clId="{957FEB8A-8C4A-406C-B25C-E3123516BCF7}" dt="2024-02-01T14:44:20.003" v="2387" actId="6549"/>
          <ac:graphicFrameMkLst>
            <pc:docMk/>
            <pc:sldMk cId="2831692832" sldId="2076137946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430" v="2322"/>
        <pc:sldMkLst>
          <pc:docMk/>
          <pc:sldMk cId="2151425245" sldId="2076137947"/>
        </pc:sldMkLst>
        <pc:graphicFrameChg chg="replST">
          <ac:chgData name="Jean-Fils Rakotoarisaona" userId="d4ae0611-4d0e-4f84-8fbe-3d59f3f40a93" providerId="ADAL" clId="{957FEB8A-8C4A-406C-B25C-E3123516BCF7}" dt="2024-02-01T14:39:48.430" v="2322"/>
          <ac:graphicFrameMkLst>
            <pc:docMk/>
            <pc:sldMk cId="2151425245" sldId="2076137947"/>
            <ac:graphicFrameMk id="11" creationId="{DDF5352A-4DD3-6DEC-C359-036D96EF530E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463" v="2324"/>
        <pc:sldMkLst>
          <pc:docMk/>
          <pc:sldMk cId="269955284" sldId="2076137948"/>
        </pc:sldMkLst>
        <pc:spChg chg="replST">
          <ac:chgData name="Jean-Fils Rakotoarisaona" userId="d4ae0611-4d0e-4f84-8fbe-3d59f3f40a93" providerId="ADAL" clId="{957FEB8A-8C4A-406C-B25C-E3123516BCF7}" dt="2024-02-01T14:39:48.463" v="2324"/>
          <ac:spMkLst>
            <pc:docMk/>
            <pc:sldMk cId="269955284" sldId="2076137948"/>
            <ac:spMk id="5" creationId="{BCCD1424-569A-77AC-E3B8-FD5467E8B3ED}"/>
          </ac:spMkLst>
        </pc:spChg>
        <pc:graphicFrameChg chg="replST">
          <ac:chgData name="Jean-Fils Rakotoarisaona" userId="d4ae0611-4d0e-4f84-8fbe-3d59f3f40a93" providerId="ADAL" clId="{957FEB8A-8C4A-406C-B25C-E3123516BCF7}" dt="2024-02-01T14:39:48.460" v="2323"/>
          <ac:graphicFrameMkLst>
            <pc:docMk/>
            <pc:sldMk cId="269955284" sldId="2076137948"/>
            <ac:graphicFrameMk id="9" creationId="{0850187E-F692-A114-C6C4-71118AF03B8D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504" v="2335"/>
        <pc:sldMkLst>
          <pc:docMk/>
          <pc:sldMk cId="1856502307" sldId="2076137949"/>
        </pc:sldMkLst>
        <pc:spChg chg="replST">
          <ac:chgData name="Jean-Fils Rakotoarisaona" userId="d4ae0611-4d0e-4f84-8fbe-3d59f3f40a93" providerId="ADAL" clId="{957FEB8A-8C4A-406C-B25C-E3123516BCF7}" dt="2024-02-01T14:39:48.490" v="2331"/>
          <ac:spMkLst>
            <pc:docMk/>
            <pc:sldMk cId="1856502307" sldId="2076137949"/>
            <ac:spMk id="3" creationId="{89AC8A36-C790-BD30-C263-3929493DEB1C}"/>
          </ac:spMkLst>
        </pc:spChg>
        <pc:spChg chg="replST">
          <ac:chgData name="Jean-Fils Rakotoarisaona" userId="d4ae0611-4d0e-4f84-8fbe-3d59f3f40a93" providerId="ADAL" clId="{957FEB8A-8C4A-406C-B25C-E3123516BCF7}" dt="2024-02-01T14:39:48.499" v="2334"/>
          <ac:spMkLst>
            <pc:docMk/>
            <pc:sldMk cId="1856502307" sldId="2076137949"/>
            <ac:spMk id="4" creationId="{95CDC67D-9BD1-BC44-8BF7-9FFCFE3E9820}"/>
          </ac:spMkLst>
        </pc:spChg>
        <pc:spChg chg="replST">
          <ac:chgData name="Jean-Fils Rakotoarisaona" userId="d4ae0611-4d0e-4f84-8fbe-3d59f3f40a93" providerId="ADAL" clId="{957FEB8A-8C4A-406C-B25C-E3123516BCF7}" dt="2024-02-01T14:39:48.504" v="2335"/>
          <ac:spMkLst>
            <pc:docMk/>
            <pc:sldMk cId="1856502307" sldId="2076137949"/>
            <ac:spMk id="5" creationId="{BF1334F6-23CE-EBCC-C394-422EC5C99C76}"/>
          </ac:spMkLst>
        </pc:spChg>
        <pc:graphicFrameChg chg="replST">
          <ac:chgData name="Jean-Fils Rakotoarisaona" userId="d4ae0611-4d0e-4f84-8fbe-3d59f3f40a93" providerId="ADAL" clId="{957FEB8A-8C4A-406C-B25C-E3123516BCF7}" dt="2024-02-01T14:39:48.494" v="2332"/>
          <ac:graphicFrameMkLst>
            <pc:docMk/>
            <pc:sldMk cId="1856502307" sldId="2076137949"/>
            <ac:graphicFrameMk id="8" creationId="{E7B8E12C-17AF-46B8-A427-776D747D65B3}"/>
          </ac:graphicFrameMkLst>
        </pc:graphicFrameChg>
        <pc:picChg chg="replST">
          <ac:chgData name="Jean-Fils Rakotoarisaona" userId="d4ae0611-4d0e-4f84-8fbe-3d59f3f40a93" providerId="ADAL" clId="{957FEB8A-8C4A-406C-B25C-E3123516BCF7}" dt="2024-02-01T14:39:48.496" v="2333"/>
          <ac:picMkLst>
            <pc:docMk/>
            <pc:sldMk cId="1856502307" sldId="2076137949"/>
            <ac:picMk id="10" creationId="{26862EC5-42FB-2E5D-C40B-64473DD6E425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8.519" v="2338"/>
        <pc:sldMkLst>
          <pc:docMk/>
          <pc:sldMk cId="614770378" sldId="2076137950"/>
        </pc:sldMkLst>
        <pc:spChg chg="replST">
          <ac:chgData name="Jean-Fils Rakotoarisaona" userId="d4ae0611-4d0e-4f84-8fbe-3d59f3f40a93" providerId="ADAL" clId="{957FEB8A-8C4A-406C-B25C-E3123516BCF7}" dt="2024-02-01T14:39:48.514" v="2337"/>
          <ac:spMkLst>
            <pc:docMk/>
            <pc:sldMk cId="614770378" sldId="2076137950"/>
            <ac:spMk id="4" creationId="{9E7012A2-AD1E-83F5-FCF2-4C09884B9277}"/>
          </ac:spMkLst>
        </pc:spChg>
        <pc:spChg chg="replST">
          <ac:chgData name="Jean-Fils Rakotoarisaona" userId="d4ae0611-4d0e-4f84-8fbe-3d59f3f40a93" providerId="ADAL" clId="{957FEB8A-8C4A-406C-B25C-E3123516BCF7}" dt="2024-02-01T14:39:48.519" v="2338"/>
          <ac:spMkLst>
            <pc:docMk/>
            <pc:sldMk cId="614770378" sldId="2076137950"/>
            <ac:spMk id="7" creationId="{50CC8A71-D1E4-CFFA-95C1-8F24172F6BA1}"/>
          </ac:spMkLst>
        </pc:spChg>
        <pc:graphicFrameChg chg="replST">
          <ac:chgData name="Jean-Fils Rakotoarisaona" userId="d4ae0611-4d0e-4f84-8fbe-3d59f3f40a93" providerId="ADAL" clId="{957FEB8A-8C4A-406C-B25C-E3123516BCF7}" dt="2024-02-01T14:39:48.511" v="2336"/>
          <ac:graphicFrameMkLst>
            <pc:docMk/>
            <pc:sldMk cId="614770378" sldId="2076137950"/>
            <ac:graphicFrameMk id="5" creationId="{DEA75E4B-5153-437E-6B67-62566F91CD11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556" v="2346"/>
        <pc:sldMkLst>
          <pc:docMk/>
          <pc:sldMk cId="520996654" sldId="2076137952"/>
        </pc:sldMkLst>
        <pc:spChg chg="replST">
          <ac:chgData name="Jean-Fils Rakotoarisaona" userId="d4ae0611-4d0e-4f84-8fbe-3d59f3f40a93" providerId="ADAL" clId="{957FEB8A-8C4A-406C-B25C-E3123516BCF7}" dt="2024-02-01T14:39:48.552" v="2345"/>
          <ac:spMkLst>
            <pc:docMk/>
            <pc:sldMk cId="520996654" sldId="2076137952"/>
            <ac:spMk id="3" creationId="{89AC8A36-C790-BD30-C263-3929493DEB1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556" v="2346"/>
          <ac:graphicFrameMkLst>
            <pc:docMk/>
            <pc:sldMk cId="520996654" sldId="2076137952"/>
            <ac:graphicFrameMk id="5" creationId="{0BF4D084-36FA-CA2E-B9BD-6BCD65C3DA1B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562" v="2347"/>
        <pc:sldMkLst>
          <pc:docMk/>
          <pc:sldMk cId="1829124222" sldId="2076137954"/>
        </pc:sldMkLst>
        <pc:graphicFrameChg chg="replST">
          <ac:chgData name="Jean-Fils Rakotoarisaona" userId="d4ae0611-4d0e-4f84-8fbe-3d59f3f40a93" providerId="ADAL" clId="{957FEB8A-8C4A-406C-B25C-E3123516BCF7}" dt="2024-02-01T14:39:48.562" v="2347"/>
          <ac:graphicFrameMkLst>
            <pc:docMk/>
            <pc:sldMk cId="1829124222" sldId="2076137954"/>
            <ac:graphicFrameMk id="3" creationId="{A3D5F5B4-78A6-0978-8FC5-2957A88D8674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07" v="2356"/>
        <pc:sldMkLst>
          <pc:docMk/>
          <pc:sldMk cId="2528380771" sldId="2076137955"/>
        </pc:sldMkLst>
        <pc:spChg chg="replST">
          <ac:chgData name="Jean-Fils Rakotoarisaona" userId="d4ae0611-4d0e-4f84-8fbe-3d59f3f40a93" providerId="ADAL" clId="{957FEB8A-8C4A-406C-B25C-E3123516BCF7}" dt="2024-02-01T14:39:48.589" v="2351"/>
          <ac:spMkLst>
            <pc:docMk/>
            <pc:sldMk cId="2528380771" sldId="2076137955"/>
            <ac:spMk id="4" creationId="{CD71D142-5055-37C3-D4A3-299342E55775}"/>
          </ac:spMkLst>
        </pc:spChg>
        <pc:spChg chg="replST">
          <ac:chgData name="Jean-Fils Rakotoarisaona" userId="d4ae0611-4d0e-4f84-8fbe-3d59f3f40a93" providerId="ADAL" clId="{957FEB8A-8C4A-406C-B25C-E3123516BCF7}" dt="2024-02-01T14:39:48.593" v="2352"/>
          <ac:spMkLst>
            <pc:docMk/>
            <pc:sldMk cId="2528380771" sldId="2076137955"/>
            <ac:spMk id="6" creationId="{A7EAF6A6-5B2C-978D-C2FA-BFC2181D3411}"/>
          </ac:spMkLst>
        </pc:spChg>
        <pc:spChg chg="replST">
          <ac:chgData name="Jean-Fils Rakotoarisaona" userId="d4ae0611-4d0e-4f84-8fbe-3d59f3f40a93" providerId="ADAL" clId="{957FEB8A-8C4A-406C-B25C-E3123516BCF7}" dt="2024-02-01T14:39:48.600" v="2354"/>
          <ac:spMkLst>
            <pc:docMk/>
            <pc:sldMk cId="2528380771" sldId="2076137955"/>
            <ac:spMk id="8" creationId="{059B0929-5966-2FEB-801D-31EE2B67F968}"/>
          </ac:spMkLst>
        </pc:spChg>
        <pc:spChg chg="replST">
          <ac:chgData name="Jean-Fils Rakotoarisaona" userId="d4ae0611-4d0e-4f84-8fbe-3d59f3f40a93" providerId="ADAL" clId="{957FEB8A-8C4A-406C-B25C-E3123516BCF7}" dt="2024-02-01T14:39:48.607" v="2356"/>
          <ac:spMkLst>
            <pc:docMk/>
            <pc:sldMk cId="2528380771" sldId="2076137955"/>
            <ac:spMk id="14" creationId="{A2248389-F325-1505-D778-591BA82BF26B}"/>
          </ac:spMkLst>
        </pc:spChg>
        <pc:graphicFrameChg chg="replST">
          <ac:chgData name="Jean-Fils Rakotoarisaona" userId="d4ae0611-4d0e-4f84-8fbe-3d59f3f40a93" providerId="ADAL" clId="{957FEB8A-8C4A-406C-B25C-E3123516BCF7}" dt="2024-02-01T14:39:48.597" v="2353"/>
          <ac:graphicFrameMkLst>
            <pc:docMk/>
            <pc:sldMk cId="2528380771" sldId="2076137955"/>
            <ac:graphicFrameMk id="7" creationId="{75374A93-D7EE-63FA-2DD9-D6EAE69371C5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604" v="2355"/>
          <ac:graphicFrameMkLst>
            <pc:docMk/>
            <pc:sldMk cId="2528380771" sldId="2076137955"/>
            <ac:graphicFrameMk id="13" creationId="{884304AE-0D97-8CF2-C1F2-84A5886ECABF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086" v="2263"/>
        <pc:sldMkLst>
          <pc:docMk/>
          <pc:sldMk cId="4147147849" sldId="2076137956"/>
        </pc:sldMkLst>
        <pc:spChg chg="replST">
          <ac:chgData name="Jean-Fils Rakotoarisaona" userId="d4ae0611-4d0e-4f84-8fbe-3d59f3f40a93" providerId="ADAL" clId="{957FEB8A-8C4A-406C-B25C-E3123516BCF7}" dt="2024-02-01T14:39:48.086" v="2263"/>
          <ac:spMkLst>
            <pc:docMk/>
            <pc:sldMk cId="4147147849" sldId="2076137956"/>
            <ac:spMk id="4" creationId="{CD71D142-5055-37C3-D4A3-299342E55775}"/>
          </ac:spMkLst>
        </pc:spChg>
        <pc:graphicFrameChg chg="replST">
          <ac:chgData name="Jean-Fils Rakotoarisaona" userId="d4ae0611-4d0e-4f84-8fbe-3d59f3f40a93" providerId="ADAL" clId="{957FEB8A-8C4A-406C-B25C-E3123516BCF7}" dt="2024-02-01T14:39:48.082" v="2262"/>
          <ac:graphicFrameMkLst>
            <pc:docMk/>
            <pc:sldMk cId="4147147849" sldId="2076137956"/>
            <ac:graphicFrameMk id="10" creationId="{74AD7E39-A503-479D-2300-ADD11304D302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328" v="2306"/>
        <pc:sldMkLst>
          <pc:docMk/>
          <pc:sldMk cId="1976737830" sldId="2076137957"/>
        </pc:sldMkLst>
        <pc:spChg chg="replST">
          <ac:chgData name="Jean-Fils Rakotoarisaona" userId="d4ae0611-4d0e-4f84-8fbe-3d59f3f40a93" providerId="ADAL" clId="{957FEB8A-8C4A-406C-B25C-E3123516BCF7}" dt="2024-02-01T14:39:48.318" v="2304"/>
          <ac:spMkLst>
            <pc:docMk/>
            <pc:sldMk cId="1976737830" sldId="2076137957"/>
            <ac:spMk id="4" creationId="{559CEBA5-5968-24F4-ACBC-2C1A423085AB}"/>
          </ac:spMkLst>
        </pc:spChg>
        <pc:spChg chg="replST">
          <ac:chgData name="Jean-Fils Rakotoarisaona" userId="d4ae0611-4d0e-4f84-8fbe-3d59f3f40a93" providerId="ADAL" clId="{957FEB8A-8C4A-406C-B25C-E3123516BCF7}" dt="2024-02-01T14:39:48.328" v="2306"/>
          <ac:spMkLst>
            <pc:docMk/>
            <pc:sldMk cId="1976737830" sldId="2076137957"/>
            <ac:spMk id="7" creationId="{219586D9-9B70-FC2C-A589-370982C660A8}"/>
          </ac:spMkLst>
        </pc:spChg>
        <pc:graphicFrameChg chg="replST">
          <ac:chgData name="Jean-Fils Rakotoarisaona" userId="d4ae0611-4d0e-4f84-8fbe-3d59f3f40a93" providerId="ADAL" clId="{957FEB8A-8C4A-406C-B25C-E3123516BCF7}" dt="2024-02-01T14:39:48.313" v="2303"/>
          <ac:graphicFrameMkLst>
            <pc:docMk/>
            <pc:sldMk cId="1976737830" sldId="2076137957"/>
            <ac:graphicFrameMk id="3" creationId="{E1CE0157-B02D-6D68-C829-D4EC94A487E0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323" v="2305"/>
          <ac:graphicFrameMkLst>
            <pc:docMk/>
            <pc:sldMk cId="1976737830" sldId="2076137957"/>
            <ac:graphicFrameMk id="6" creationId="{5B3EE044-D23A-86A4-80ED-C783C588CAA3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888" v="2223"/>
        <pc:sldMkLst>
          <pc:docMk/>
          <pc:sldMk cId="3352127798" sldId="2076137959"/>
        </pc:sldMkLst>
        <pc:spChg chg="replST">
          <ac:chgData name="Jean-Fils Rakotoarisaona" userId="d4ae0611-4d0e-4f84-8fbe-3d59f3f40a93" providerId="ADAL" clId="{957FEB8A-8C4A-406C-B25C-E3123516BCF7}" dt="2024-02-01T14:39:47.880" v="2221"/>
          <ac:spMkLst>
            <pc:docMk/>
            <pc:sldMk cId="3352127798" sldId="2076137959"/>
            <ac:spMk id="4" creationId="{559CEBA5-5968-24F4-ACBC-2C1A423085AB}"/>
          </ac:spMkLst>
        </pc:spChg>
        <pc:spChg chg="replST">
          <ac:chgData name="Jean-Fils Rakotoarisaona" userId="d4ae0611-4d0e-4f84-8fbe-3d59f3f40a93" providerId="ADAL" clId="{957FEB8A-8C4A-406C-B25C-E3123516BCF7}" dt="2024-02-01T14:39:47.888" v="2223"/>
          <ac:spMkLst>
            <pc:docMk/>
            <pc:sldMk cId="3352127798" sldId="2076137959"/>
            <ac:spMk id="7" creationId="{219586D9-9B70-FC2C-A589-370982C660A8}"/>
          </ac:spMkLst>
        </pc:spChg>
        <pc:graphicFrameChg chg="replST">
          <ac:chgData name="Jean-Fils Rakotoarisaona" userId="d4ae0611-4d0e-4f84-8fbe-3d59f3f40a93" providerId="ADAL" clId="{957FEB8A-8C4A-406C-B25C-E3123516BCF7}" dt="2024-02-01T14:39:47.877" v="2220"/>
          <ac:graphicFrameMkLst>
            <pc:docMk/>
            <pc:sldMk cId="3352127798" sldId="2076137959"/>
            <ac:graphicFrameMk id="3" creationId="{E1CE0157-B02D-6D68-C829-D4EC94A487E0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7.884" v="2222"/>
          <ac:graphicFrameMkLst>
            <pc:docMk/>
            <pc:sldMk cId="3352127798" sldId="2076137959"/>
            <ac:graphicFrameMk id="6" creationId="{5B3EE044-D23A-86A4-80ED-C783C588CAA3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39:47.975" v="2240"/>
        <pc:sldMkLst>
          <pc:docMk/>
          <pc:sldMk cId="3075708179" sldId="2076137960"/>
        </pc:sldMkLst>
        <pc:spChg chg="replST">
          <ac:chgData name="Jean-Fils Rakotoarisaona" userId="d4ae0611-4d0e-4f84-8fbe-3d59f3f40a93" providerId="ADAL" clId="{957FEB8A-8C4A-406C-B25C-E3123516BCF7}" dt="2024-02-01T14:39:47.975" v="2240"/>
          <ac:spMkLst>
            <pc:docMk/>
            <pc:sldMk cId="3075708179" sldId="2076137960"/>
            <ac:spMk id="5" creationId="{BCCD1424-569A-77AC-E3B8-FD5467E8B3ED}"/>
          </ac:spMkLst>
        </pc:spChg>
        <pc:graphicFrameChg chg="mod replST modGraphic">
          <ac:chgData name="Jean-Fils Rakotoarisaona" userId="d4ae0611-4d0e-4f84-8fbe-3d59f3f40a93" providerId="ADAL" clId="{957FEB8A-8C4A-406C-B25C-E3123516BCF7}" dt="2024-02-01T14:39:47.972" v="2239"/>
          <ac:graphicFrameMkLst>
            <pc:docMk/>
            <pc:sldMk cId="3075708179" sldId="2076137960"/>
            <ac:graphicFrameMk id="9" creationId="{0850187E-F692-A114-C6C4-71118AF03B8D}"/>
          </ac:graphicFrameMkLst>
        </pc:graphicFrameChg>
      </pc:sldChg>
      <pc:sldChg chg="modSp mod ord">
        <pc:chgData name="Jean-Fils Rakotoarisaona" userId="d4ae0611-4d0e-4f84-8fbe-3d59f3f40a93" providerId="ADAL" clId="{957FEB8A-8C4A-406C-B25C-E3123516BCF7}" dt="2024-02-01T14:43:13.427" v="2385" actId="20577"/>
        <pc:sldMkLst>
          <pc:docMk/>
          <pc:sldMk cId="3488385050" sldId="2076137961"/>
        </pc:sldMkLst>
        <pc:spChg chg="replST">
          <ac:chgData name="Jean-Fils Rakotoarisaona" userId="d4ae0611-4d0e-4f84-8fbe-3d59f3f40a93" providerId="ADAL" clId="{957FEB8A-8C4A-406C-B25C-E3123516BCF7}" dt="2024-02-01T14:39:47.984" v="2242"/>
          <ac:spMkLst>
            <pc:docMk/>
            <pc:sldMk cId="3488385050" sldId="2076137961"/>
            <ac:spMk id="4" creationId="{559CEBA5-5968-24F4-ACBC-2C1A423085AB}"/>
          </ac:spMkLst>
        </pc:spChg>
        <pc:spChg chg="replST">
          <ac:chgData name="Jean-Fils Rakotoarisaona" userId="d4ae0611-4d0e-4f84-8fbe-3d59f3f40a93" providerId="ADAL" clId="{957FEB8A-8C4A-406C-B25C-E3123516BCF7}" dt="2024-02-01T14:39:47.993" v="2244"/>
          <ac:spMkLst>
            <pc:docMk/>
            <pc:sldMk cId="3488385050" sldId="2076137961"/>
            <ac:spMk id="7" creationId="{219586D9-9B70-FC2C-A589-370982C660A8}"/>
          </ac:spMkLst>
        </pc:spChg>
        <pc:graphicFrameChg chg="mod replST modGraphic">
          <ac:chgData name="Jean-Fils Rakotoarisaona" userId="d4ae0611-4d0e-4f84-8fbe-3d59f3f40a93" providerId="ADAL" clId="{957FEB8A-8C4A-406C-B25C-E3123516BCF7}" dt="2024-02-01T14:39:47.981" v="2241"/>
          <ac:graphicFrameMkLst>
            <pc:docMk/>
            <pc:sldMk cId="3488385050" sldId="2076137961"/>
            <ac:graphicFrameMk id="3" creationId="{E1CE0157-B02D-6D68-C829-D4EC94A487E0}"/>
          </ac:graphicFrameMkLst>
        </pc:graphicFrameChg>
        <pc:graphicFrameChg chg="mod replST modGraphic">
          <ac:chgData name="Jean-Fils Rakotoarisaona" userId="d4ae0611-4d0e-4f84-8fbe-3d59f3f40a93" providerId="ADAL" clId="{957FEB8A-8C4A-406C-B25C-E3123516BCF7}" dt="2024-02-01T14:43:13.427" v="2385" actId="20577"/>
          <ac:graphicFrameMkLst>
            <pc:docMk/>
            <pc:sldMk cId="3488385050" sldId="2076137961"/>
            <ac:graphicFrameMk id="6" creationId="{5B3EE044-D23A-86A4-80ED-C783C588CAA3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483" v="2330"/>
        <pc:sldMkLst>
          <pc:docMk/>
          <pc:sldMk cId="2496289154" sldId="2076137965"/>
        </pc:sldMkLst>
        <pc:spChg chg="replST">
          <ac:chgData name="Jean-Fils Rakotoarisaona" userId="d4ae0611-4d0e-4f84-8fbe-3d59f3f40a93" providerId="ADAL" clId="{957FEB8A-8C4A-406C-B25C-E3123516BCF7}" dt="2024-02-01T14:39:48.467" v="2325"/>
          <ac:spMkLst>
            <pc:docMk/>
            <pc:sldMk cId="2496289154" sldId="2076137965"/>
            <ac:spMk id="3" creationId="{D2B532AE-63EF-532F-B907-3FE7FE1C0715}"/>
          </ac:spMkLst>
        </pc:spChg>
        <pc:spChg chg="replST">
          <ac:chgData name="Jean-Fils Rakotoarisaona" userId="d4ae0611-4d0e-4f84-8fbe-3d59f3f40a93" providerId="ADAL" clId="{957FEB8A-8C4A-406C-B25C-E3123516BCF7}" dt="2024-02-01T14:39:48.475" v="2327"/>
          <ac:spMkLst>
            <pc:docMk/>
            <pc:sldMk cId="2496289154" sldId="2076137965"/>
            <ac:spMk id="9" creationId="{23CF582F-1387-0067-F4E4-617492F3D7B0}"/>
          </ac:spMkLst>
        </pc:spChg>
        <pc:spChg chg="replST">
          <ac:chgData name="Jean-Fils Rakotoarisaona" userId="d4ae0611-4d0e-4f84-8fbe-3d59f3f40a93" providerId="ADAL" clId="{957FEB8A-8C4A-406C-B25C-E3123516BCF7}" dt="2024-02-01T14:39:48.483" v="2330"/>
          <ac:spMkLst>
            <pc:docMk/>
            <pc:sldMk cId="2496289154" sldId="2076137965"/>
            <ac:spMk id="10" creationId="{4FDC2329-DB56-5013-785D-512D9DD87578}"/>
          </ac:spMkLst>
        </pc:spChg>
        <pc:spChg chg="replST">
          <ac:chgData name="Jean-Fils Rakotoarisaona" userId="d4ae0611-4d0e-4f84-8fbe-3d59f3f40a93" providerId="ADAL" clId="{957FEB8A-8C4A-406C-B25C-E3123516BCF7}" dt="2024-02-01T14:39:48.481" v="2329"/>
          <ac:spMkLst>
            <pc:docMk/>
            <pc:sldMk cId="2496289154" sldId="2076137965"/>
            <ac:spMk id="13" creationId="{C981CB15-1DA3-9723-CB84-B85B47601318}"/>
          </ac:spMkLst>
        </pc:spChg>
        <pc:graphicFrameChg chg="replST">
          <ac:chgData name="Jean-Fils Rakotoarisaona" userId="d4ae0611-4d0e-4f84-8fbe-3d59f3f40a93" providerId="ADAL" clId="{957FEB8A-8C4A-406C-B25C-E3123516BCF7}" dt="2024-02-01T14:39:48.472" v="2326"/>
          <ac:graphicFrameMkLst>
            <pc:docMk/>
            <pc:sldMk cId="2496289154" sldId="2076137965"/>
            <ac:graphicFrameMk id="8" creationId="{ED38C476-39C4-AA62-8FE9-BB3F5D0C9A1C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478" v="2328"/>
          <ac:graphicFrameMkLst>
            <pc:docMk/>
            <pc:sldMk cId="2496289154" sldId="2076137965"/>
            <ac:graphicFrameMk id="11" creationId="{38D811B1-CA0F-B211-FD8C-45C5EF8A92B7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096" v="2265"/>
        <pc:sldMkLst>
          <pc:docMk/>
          <pc:sldMk cId="237007951" sldId="2076137967"/>
        </pc:sldMkLst>
        <pc:spChg chg="replST">
          <ac:chgData name="Jean-Fils Rakotoarisaona" userId="d4ae0611-4d0e-4f84-8fbe-3d59f3f40a93" providerId="ADAL" clId="{957FEB8A-8C4A-406C-B25C-E3123516BCF7}" dt="2024-02-01T14:39:48.096" v="2265"/>
          <ac:spMkLst>
            <pc:docMk/>
            <pc:sldMk cId="237007951" sldId="2076137967"/>
            <ac:spMk id="3" creationId="{B375D028-249B-EDF2-A448-845DA77C14B4}"/>
          </ac:spMkLst>
        </pc:spChg>
        <pc:graphicFrameChg chg="replST">
          <ac:chgData name="Jean-Fils Rakotoarisaona" userId="d4ae0611-4d0e-4f84-8fbe-3d59f3f40a93" providerId="ADAL" clId="{957FEB8A-8C4A-406C-B25C-E3123516BCF7}" dt="2024-02-01T14:39:48.092" v="2264"/>
          <ac:graphicFrameMkLst>
            <pc:docMk/>
            <pc:sldMk cId="237007951" sldId="2076137967"/>
            <ac:graphicFrameMk id="12" creationId="{3F82C98F-FA61-6289-6E94-CD6B87C2AEB3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662" v="2368"/>
        <pc:sldMkLst>
          <pc:docMk/>
          <pc:sldMk cId="1254206828" sldId="2076137968"/>
        </pc:sldMkLst>
        <pc:spChg chg="replST">
          <ac:chgData name="Jean-Fils Rakotoarisaona" userId="d4ae0611-4d0e-4f84-8fbe-3d59f3f40a93" providerId="ADAL" clId="{957FEB8A-8C4A-406C-B25C-E3123516BCF7}" dt="2024-02-01T14:39:48.644" v="2363"/>
          <ac:spMkLst>
            <pc:docMk/>
            <pc:sldMk cId="1254206828" sldId="2076137968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647" v="2364"/>
          <ac:spMkLst>
            <pc:docMk/>
            <pc:sldMk cId="1254206828" sldId="2076137968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650" v="2365"/>
          <ac:spMkLst>
            <pc:docMk/>
            <pc:sldMk cId="1254206828" sldId="2076137968"/>
            <ac:spMk id="21" creationId="{60D8CC19-E937-44DC-038F-86D1C82D3718}"/>
          </ac:spMkLst>
        </pc:spChg>
        <pc:spChg chg="replST">
          <ac:chgData name="Jean-Fils Rakotoarisaona" userId="d4ae0611-4d0e-4f84-8fbe-3d59f3f40a93" providerId="ADAL" clId="{957FEB8A-8C4A-406C-B25C-E3123516BCF7}" dt="2024-02-01T14:39:48.654" v="2366"/>
          <ac:spMkLst>
            <pc:docMk/>
            <pc:sldMk cId="1254206828" sldId="2076137968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8.659" v="2367"/>
          <ac:picMkLst>
            <pc:docMk/>
            <pc:sldMk cId="1254206828" sldId="2076137968"/>
            <ac:picMk id="5" creationId="{2A76B071-84DA-3A37-F42E-6EDA02051660}"/>
          </ac:picMkLst>
        </pc:picChg>
        <pc:picChg chg="replST">
          <ac:chgData name="Jean-Fils Rakotoarisaona" userId="d4ae0611-4d0e-4f84-8fbe-3d59f3f40a93" providerId="ADAL" clId="{957FEB8A-8C4A-406C-B25C-E3123516BCF7}" dt="2024-02-01T14:39:48.662" v="2368"/>
          <ac:picMkLst>
            <pc:docMk/>
            <pc:sldMk cId="1254206828" sldId="2076137968"/>
            <ac:picMk id="7" creationId="{FBF4D503-300B-6B01-7B46-8091EBA6E2A0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7.941" v="2234"/>
        <pc:sldMkLst>
          <pc:docMk/>
          <pc:sldMk cId="2688690536" sldId="2076137969"/>
        </pc:sldMkLst>
        <pc:spChg chg="replST">
          <ac:chgData name="Jean-Fils Rakotoarisaona" userId="d4ae0611-4d0e-4f84-8fbe-3d59f3f40a93" providerId="ADAL" clId="{957FEB8A-8C4A-406C-B25C-E3123516BCF7}" dt="2024-02-01T14:39:47.921" v="2229"/>
          <ac:spMkLst>
            <pc:docMk/>
            <pc:sldMk cId="2688690536" sldId="2076137969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7.925" v="2230"/>
          <ac:spMkLst>
            <pc:docMk/>
            <pc:sldMk cId="2688690536" sldId="2076137969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7.928" v="2231"/>
          <ac:spMkLst>
            <pc:docMk/>
            <pc:sldMk cId="2688690536" sldId="2076137969"/>
            <ac:spMk id="21" creationId="{60D8CC19-E937-44DC-038F-86D1C82D3718}"/>
          </ac:spMkLst>
        </pc:spChg>
        <pc:spChg chg="replST">
          <ac:chgData name="Jean-Fils Rakotoarisaona" userId="d4ae0611-4d0e-4f84-8fbe-3d59f3f40a93" providerId="ADAL" clId="{957FEB8A-8C4A-406C-B25C-E3123516BCF7}" dt="2024-02-01T14:39:47.931" v="2232"/>
          <ac:spMkLst>
            <pc:docMk/>
            <pc:sldMk cId="2688690536" sldId="2076137969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7.936" v="2233"/>
          <ac:picMkLst>
            <pc:docMk/>
            <pc:sldMk cId="2688690536" sldId="2076137969"/>
            <ac:picMk id="6" creationId="{E8D84AD7-7EFD-102B-2997-C8EB7F849D3D}"/>
          </ac:picMkLst>
        </pc:picChg>
        <pc:picChg chg="replST">
          <ac:chgData name="Jean-Fils Rakotoarisaona" userId="d4ae0611-4d0e-4f84-8fbe-3d59f3f40a93" providerId="ADAL" clId="{957FEB8A-8C4A-406C-B25C-E3123516BCF7}" dt="2024-02-01T14:39:47.941" v="2234"/>
          <ac:picMkLst>
            <pc:docMk/>
            <pc:sldMk cId="2688690536" sldId="2076137969"/>
            <ac:picMk id="9" creationId="{A52C164E-B7CC-93EE-55E3-F4C37F3DABC4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8.041" v="2255"/>
        <pc:sldMkLst>
          <pc:docMk/>
          <pc:sldMk cId="3506925970" sldId="2076137970"/>
        </pc:sldMkLst>
        <pc:spChg chg="replST">
          <ac:chgData name="Jean-Fils Rakotoarisaona" userId="d4ae0611-4d0e-4f84-8fbe-3d59f3f40a93" providerId="ADAL" clId="{957FEB8A-8C4A-406C-B25C-E3123516BCF7}" dt="2024-02-01T14:39:48.023" v="2250"/>
          <ac:spMkLst>
            <pc:docMk/>
            <pc:sldMk cId="3506925970" sldId="2076137970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027" v="2251"/>
          <ac:spMkLst>
            <pc:docMk/>
            <pc:sldMk cId="3506925970" sldId="2076137970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030" v="2252"/>
          <ac:spMkLst>
            <pc:docMk/>
            <pc:sldMk cId="3506925970" sldId="2076137970"/>
            <ac:spMk id="21" creationId="{60D8CC19-E937-44DC-038F-86D1C82D3718}"/>
          </ac:spMkLst>
        </pc:spChg>
        <pc:spChg chg="replST">
          <ac:chgData name="Jean-Fils Rakotoarisaona" userId="d4ae0611-4d0e-4f84-8fbe-3d59f3f40a93" providerId="ADAL" clId="{957FEB8A-8C4A-406C-B25C-E3123516BCF7}" dt="2024-02-01T14:39:48.035" v="2253"/>
          <ac:spMkLst>
            <pc:docMk/>
            <pc:sldMk cId="3506925970" sldId="2076137970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8.038" v="2254"/>
          <ac:picMkLst>
            <pc:docMk/>
            <pc:sldMk cId="3506925970" sldId="2076137970"/>
            <ac:picMk id="5" creationId="{E3FE6A2A-0901-D2CE-02B7-539DFFBC154F}"/>
          </ac:picMkLst>
        </pc:picChg>
        <pc:picChg chg="replST">
          <ac:chgData name="Jean-Fils Rakotoarisaona" userId="d4ae0611-4d0e-4f84-8fbe-3d59f3f40a93" providerId="ADAL" clId="{957FEB8A-8C4A-406C-B25C-E3123516BCF7}" dt="2024-02-01T14:39:48.041" v="2255"/>
          <ac:picMkLst>
            <pc:docMk/>
            <pc:sldMk cId="3506925970" sldId="2076137970"/>
            <ac:picMk id="8" creationId="{657E8616-E4DE-120D-A26C-D18845622AF7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8.163" v="2276"/>
        <pc:sldMkLst>
          <pc:docMk/>
          <pc:sldMk cId="814855718" sldId="2076137971"/>
        </pc:sldMkLst>
        <pc:spChg chg="replST">
          <ac:chgData name="Jean-Fils Rakotoarisaona" userId="d4ae0611-4d0e-4f84-8fbe-3d59f3f40a93" providerId="ADAL" clId="{957FEB8A-8C4A-406C-B25C-E3123516BCF7}" dt="2024-02-01T14:39:48.146" v="2271"/>
          <ac:spMkLst>
            <pc:docMk/>
            <pc:sldMk cId="814855718" sldId="2076137971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149" v="2272"/>
          <ac:spMkLst>
            <pc:docMk/>
            <pc:sldMk cId="814855718" sldId="2076137971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153" v="2273"/>
          <ac:spMkLst>
            <pc:docMk/>
            <pc:sldMk cId="814855718" sldId="2076137971"/>
            <ac:spMk id="21" creationId="{60D8CC19-E937-44DC-038F-86D1C82D3718}"/>
          </ac:spMkLst>
        </pc:spChg>
        <pc:spChg chg="replST">
          <ac:chgData name="Jean-Fils Rakotoarisaona" userId="d4ae0611-4d0e-4f84-8fbe-3d59f3f40a93" providerId="ADAL" clId="{957FEB8A-8C4A-406C-B25C-E3123516BCF7}" dt="2024-02-01T14:39:48.157" v="2274"/>
          <ac:spMkLst>
            <pc:docMk/>
            <pc:sldMk cId="814855718" sldId="2076137971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8.163" v="2276"/>
          <ac:picMkLst>
            <pc:docMk/>
            <pc:sldMk cId="814855718" sldId="2076137971"/>
            <ac:picMk id="6" creationId="{42F37B65-9F40-24CC-AC7C-A752D580620A}"/>
          </ac:picMkLst>
        </pc:picChg>
        <pc:picChg chg="replST">
          <ac:chgData name="Jean-Fils Rakotoarisaona" userId="d4ae0611-4d0e-4f84-8fbe-3d59f3f40a93" providerId="ADAL" clId="{957FEB8A-8C4A-406C-B25C-E3123516BCF7}" dt="2024-02-01T14:39:48.160" v="2275"/>
          <ac:picMkLst>
            <pc:docMk/>
            <pc:sldMk cId="814855718" sldId="2076137971"/>
            <ac:picMk id="11" creationId="{E8A7B612-CF5A-EE9C-142E-0541AEA63055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7.710" v="2193"/>
        <pc:sldMkLst>
          <pc:docMk/>
          <pc:sldMk cId="905396879" sldId="2076137972"/>
        </pc:sldMkLst>
        <pc:spChg chg="replST">
          <ac:chgData name="Jean-Fils Rakotoarisaona" userId="d4ae0611-4d0e-4f84-8fbe-3d59f3f40a93" providerId="ADAL" clId="{957FEB8A-8C4A-406C-B25C-E3123516BCF7}" dt="2024-02-01T14:39:47.681" v="2186"/>
          <ac:spMkLst>
            <pc:docMk/>
            <pc:sldMk cId="905396879" sldId="2076137972"/>
            <ac:spMk id="4" creationId="{CCF9DFC2-83E3-081E-8668-0E21247C1934}"/>
          </ac:spMkLst>
        </pc:spChg>
        <pc:spChg chg="replST">
          <ac:chgData name="Jean-Fils Rakotoarisaona" userId="d4ae0611-4d0e-4f84-8fbe-3d59f3f40a93" providerId="ADAL" clId="{957FEB8A-8C4A-406C-B25C-E3123516BCF7}" dt="2024-02-01T14:39:47.685" v="2187"/>
          <ac:spMkLst>
            <pc:docMk/>
            <pc:sldMk cId="905396879" sldId="2076137972"/>
            <ac:spMk id="5" creationId="{97ECF010-8B1A-8EC3-4397-A53519086562}"/>
          </ac:spMkLst>
        </pc:spChg>
        <pc:spChg chg="replST">
          <ac:chgData name="Jean-Fils Rakotoarisaona" userId="d4ae0611-4d0e-4f84-8fbe-3d59f3f40a93" providerId="ADAL" clId="{957FEB8A-8C4A-406C-B25C-E3123516BCF7}" dt="2024-02-01T14:39:47.690" v="2188"/>
          <ac:spMkLst>
            <pc:docMk/>
            <pc:sldMk cId="905396879" sldId="2076137972"/>
            <ac:spMk id="7" creationId="{2A14DDAF-31F1-0B85-54A7-03D6552E429C}"/>
          </ac:spMkLst>
        </pc:spChg>
        <pc:spChg chg="replST">
          <ac:chgData name="Jean-Fils Rakotoarisaona" userId="d4ae0611-4d0e-4f84-8fbe-3d59f3f40a93" providerId="ADAL" clId="{957FEB8A-8C4A-406C-B25C-E3123516BCF7}" dt="2024-02-01T14:39:47.693" v="2189"/>
          <ac:spMkLst>
            <pc:docMk/>
            <pc:sldMk cId="905396879" sldId="2076137972"/>
            <ac:spMk id="8" creationId="{FE5BD530-2C98-58BB-3EDC-F56FD3035717}"/>
          </ac:spMkLst>
        </pc:spChg>
        <pc:spChg chg="replST">
          <ac:chgData name="Jean-Fils Rakotoarisaona" userId="d4ae0611-4d0e-4f84-8fbe-3d59f3f40a93" providerId="ADAL" clId="{957FEB8A-8C4A-406C-B25C-E3123516BCF7}" dt="2024-02-01T14:39:47.697" v="2190"/>
          <ac:spMkLst>
            <pc:docMk/>
            <pc:sldMk cId="905396879" sldId="2076137972"/>
            <ac:spMk id="10" creationId="{4F298693-3721-C81F-E6FC-A3CC0C6662C0}"/>
          </ac:spMkLst>
        </pc:spChg>
        <pc:spChg chg="replST">
          <ac:chgData name="Jean-Fils Rakotoarisaona" userId="d4ae0611-4d0e-4f84-8fbe-3d59f3f40a93" providerId="ADAL" clId="{957FEB8A-8C4A-406C-B25C-E3123516BCF7}" dt="2024-02-01T14:39:47.706" v="2192"/>
          <ac:spMkLst>
            <pc:docMk/>
            <pc:sldMk cId="905396879" sldId="2076137972"/>
            <ac:spMk id="11" creationId="{11B88A48-B8C8-8D19-6750-D7F13A02CC12}"/>
          </ac:spMkLst>
        </pc:spChg>
        <pc:spChg chg="replST">
          <ac:chgData name="Jean-Fils Rakotoarisaona" userId="d4ae0611-4d0e-4f84-8fbe-3d59f3f40a93" providerId="ADAL" clId="{957FEB8A-8C4A-406C-B25C-E3123516BCF7}" dt="2024-02-01T14:39:47.710" v="2193"/>
          <ac:spMkLst>
            <pc:docMk/>
            <pc:sldMk cId="905396879" sldId="2076137972"/>
            <ac:spMk id="14" creationId="{38A64F75-8C1A-E730-723D-1C6B719CB5E3}"/>
          </ac:spMkLst>
        </pc:spChg>
        <pc:graphicFrameChg chg="replST">
          <ac:chgData name="Jean-Fils Rakotoarisaona" userId="d4ae0611-4d0e-4f84-8fbe-3d59f3f40a93" providerId="ADAL" clId="{957FEB8A-8C4A-406C-B25C-E3123516BCF7}" dt="2024-02-01T14:39:47.700" v="2191"/>
          <ac:graphicFrameMkLst>
            <pc:docMk/>
            <pc:sldMk cId="905396879" sldId="2076137972"/>
            <ac:graphicFrameMk id="3" creationId="{C7AC718E-D9D3-F320-CDD6-E599212F128C}"/>
          </ac:graphicFrameMkLst>
        </pc:graphicFrameChg>
      </pc:sldChg>
      <pc:sldChg chg="modSp mod">
        <pc:chgData name="Jean-Fils Rakotoarisaona" userId="d4ae0611-4d0e-4f84-8fbe-3d59f3f40a93" providerId="ADAL" clId="{957FEB8A-8C4A-406C-B25C-E3123516BCF7}" dt="2024-02-01T14:39:48.266" v="2296"/>
        <pc:sldMkLst>
          <pc:docMk/>
          <pc:sldMk cId="3966920926" sldId="2076137973"/>
        </pc:sldMkLst>
        <pc:spChg chg="replST">
          <ac:chgData name="Jean-Fils Rakotoarisaona" userId="d4ae0611-4d0e-4f84-8fbe-3d59f3f40a93" providerId="ADAL" clId="{957FEB8A-8C4A-406C-B25C-E3123516BCF7}" dt="2024-02-01T14:39:48.248" v="2292"/>
          <ac:spMkLst>
            <pc:docMk/>
            <pc:sldMk cId="3966920926" sldId="2076137973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255" v="2293"/>
          <ac:spMkLst>
            <pc:docMk/>
            <pc:sldMk cId="3966920926" sldId="2076137973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260" v="2294"/>
          <ac:spMkLst>
            <pc:docMk/>
            <pc:sldMk cId="3966920926" sldId="2076137973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8.263" v="2295"/>
          <ac:picMkLst>
            <pc:docMk/>
            <pc:sldMk cId="3966920926" sldId="2076137973"/>
            <ac:picMk id="6" creationId="{30C3EAFD-6BEB-F066-6EAF-BE35228F4ACC}"/>
          </ac:picMkLst>
        </pc:picChg>
        <pc:picChg chg="replST">
          <ac:chgData name="Jean-Fils Rakotoarisaona" userId="d4ae0611-4d0e-4f84-8fbe-3d59f3f40a93" providerId="ADAL" clId="{957FEB8A-8C4A-406C-B25C-E3123516BCF7}" dt="2024-02-01T14:39:48.266" v="2296"/>
          <ac:picMkLst>
            <pc:docMk/>
            <pc:sldMk cId="3966920926" sldId="2076137973"/>
            <ac:picMk id="8" creationId="{FD957D11-58CD-2F6B-2BA7-E28A5F847EEF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8.404" v="2318"/>
        <pc:sldMkLst>
          <pc:docMk/>
          <pc:sldMk cId="4016081707" sldId="2076137974"/>
        </pc:sldMkLst>
        <pc:spChg chg="replST">
          <ac:chgData name="Jean-Fils Rakotoarisaona" userId="d4ae0611-4d0e-4f84-8fbe-3d59f3f40a93" providerId="ADAL" clId="{957FEB8A-8C4A-406C-B25C-E3123516BCF7}" dt="2024-02-01T14:39:48.368" v="2313"/>
          <ac:spMkLst>
            <pc:docMk/>
            <pc:sldMk cId="4016081707" sldId="2076137974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404" v="2318"/>
          <ac:spMkLst>
            <pc:docMk/>
            <pc:sldMk cId="4016081707" sldId="2076137974"/>
            <ac:spMk id="12" creationId="{ED827D0D-2651-FE40-D577-374365E2CBA0}"/>
          </ac:spMkLst>
        </pc:spChg>
        <pc:spChg chg="replST">
          <ac:chgData name="Jean-Fils Rakotoarisaona" userId="d4ae0611-4d0e-4f84-8fbe-3d59f3f40a93" providerId="ADAL" clId="{957FEB8A-8C4A-406C-B25C-E3123516BCF7}" dt="2024-02-01T14:39:48.372" v="2314"/>
          <ac:spMkLst>
            <pc:docMk/>
            <pc:sldMk cId="4016081707" sldId="2076137974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376" v="2315"/>
          <ac:spMkLst>
            <pc:docMk/>
            <pc:sldMk cId="4016081707" sldId="2076137974"/>
            <ac:spMk id="22" creationId="{28045A60-F14F-2480-5CB0-0B3A50EA013C}"/>
          </ac:spMkLst>
        </pc:spChg>
        <pc:picChg chg="replST">
          <ac:chgData name="Jean-Fils Rakotoarisaona" userId="d4ae0611-4d0e-4f84-8fbe-3d59f3f40a93" providerId="ADAL" clId="{957FEB8A-8C4A-406C-B25C-E3123516BCF7}" dt="2024-02-01T14:39:48.397" v="2316"/>
          <ac:picMkLst>
            <pc:docMk/>
            <pc:sldMk cId="4016081707" sldId="2076137974"/>
            <ac:picMk id="5" creationId="{05DAB9C5-EBAC-4796-F1B5-24F481E2D10E}"/>
          </ac:picMkLst>
        </pc:picChg>
        <pc:picChg chg="replST">
          <ac:chgData name="Jean-Fils Rakotoarisaona" userId="d4ae0611-4d0e-4f84-8fbe-3d59f3f40a93" providerId="ADAL" clId="{957FEB8A-8C4A-406C-B25C-E3123516BCF7}" dt="2024-02-01T14:39:48.400" v="2317"/>
          <ac:picMkLst>
            <pc:docMk/>
            <pc:sldMk cId="4016081707" sldId="2076137974"/>
            <ac:picMk id="11" creationId="{04AE50B6-C464-487B-0841-FE245829C205}"/>
          </ac:picMkLst>
        </pc:picChg>
      </pc:sldChg>
      <pc:sldChg chg="modSp mod">
        <pc:chgData name="Jean-Fils Rakotoarisaona" userId="d4ae0611-4d0e-4f84-8fbe-3d59f3f40a93" providerId="ADAL" clId="{957FEB8A-8C4A-406C-B25C-E3123516BCF7}" dt="2024-02-01T14:39:48.546" v="2344"/>
        <pc:sldMkLst>
          <pc:docMk/>
          <pc:sldMk cId="1117141585" sldId="2076137975"/>
        </pc:sldMkLst>
        <pc:spChg chg="replST">
          <ac:chgData name="Jean-Fils Rakotoarisaona" userId="d4ae0611-4d0e-4f84-8fbe-3d59f3f40a93" providerId="ADAL" clId="{957FEB8A-8C4A-406C-B25C-E3123516BCF7}" dt="2024-02-01T14:39:48.526" v="2339"/>
          <ac:spMkLst>
            <pc:docMk/>
            <pc:sldMk cId="1117141585" sldId="2076137975"/>
            <ac:spMk id="3" creationId="{633DDA35-CDD3-1DAD-7A26-E2E0D8EE04B8}"/>
          </ac:spMkLst>
        </pc:spChg>
        <pc:spChg chg="replST">
          <ac:chgData name="Jean-Fils Rakotoarisaona" userId="d4ae0611-4d0e-4f84-8fbe-3d59f3f40a93" providerId="ADAL" clId="{957FEB8A-8C4A-406C-B25C-E3123516BCF7}" dt="2024-02-01T14:39:48.546" v="2344"/>
          <ac:spMkLst>
            <pc:docMk/>
            <pc:sldMk cId="1117141585" sldId="2076137975"/>
            <ac:spMk id="10" creationId="{7F77A419-302A-09EC-B090-23910F5CB5D1}"/>
          </ac:spMkLst>
        </pc:spChg>
        <pc:spChg chg="replST">
          <ac:chgData name="Jean-Fils Rakotoarisaona" userId="d4ae0611-4d0e-4f84-8fbe-3d59f3f40a93" providerId="ADAL" clId="{957FEB8A-8C4A-406C-B25C-E3123516BCF7}" dt="2024-02-01T14:39:48.529" v="2340"/>
          <ac:spMkLst>
            <pc:docMk/>
            <pc:sldMk cId="1117141585" sldId="2076137975"/>
            <ac:spMk id="14" creationId="{B64741F4-011A-A143-9AE2-7FFE6E13D3F3}"/>
          </ac:spMkLst>
        </pc:spChg>
        <pc:spChg chg="replST">
          <ac:chgData name="Jean-Fils Rakotoarisaona" userId="d4ae0611-4d0e-4f84-8fbe-3d59f3f40a93" providerId="ADAL" clId="{957FEB8A-8C4A-406C-B25C-E3123516BCF7}" dt="2024-02-01T14:39:48.532" v="2341"/>
          <ac:spMkLst>
            <pc:docMk/>
            <pc:sldMk cId="1117141585" sldId="2076137975"/>
            <ac:spMk id="22" creationId="{28045A60-F14F-2480-5CB0-0B3A50EA013C}"/>
          </ac:spMkLst>
        </pc:spChg>
        <pc:graphicFrameChg chg="replST">
          <ac:chgData name="Jean-Fils Rakotoarisaona" userId="d4ae0611-4d0e-4f84-8fbe-3d59f3f40a93" providerId="ADAL" clId="{957FEB8A-8C4A-406C-B25C-E3123516BCF7}" dt="2024-02-01T14:39:48.539" v="2342"/>
          <ac:graphicFrameMkLst>
            <pc:docMk/>
            <pc:sldMk cId="1117141585" sldId="2076137975"/>
            <ac:graphicFrameMk id="6" creationId="{D6F51944-16B9-99E5-25DF-2CCF49803E4C}"/>
          </ac:graphicFrameMkLst>
        </pc:graphicFrameChg>
        <pc:graphicFrameChg chg="replST">
          <ac:chgData name="Jean-Fils Rakotoarisaona" userId="d4ae0611-4d0e-4f84-8fbe-3d59f3f40a93" providerId="ADAL" clId="{957FEB8A-8C4A-406C-B25C-E3123516BCF7}" dt="2024-02-01T14:39:48.543" v="2343"/>
          <ac:graphicFrameMkLst>
            <pc:docMk/>
            <pc:sldMk cId="1117141585" sldId="2076137975"/>
            <ac:graphicFrameMk id="7" creationId="{0875182F-DABC-D8BE-BAE8-B445929D2DE9}"/>
          </ac:graphicFrameMkLst>
        </pc:graphicFrameChg>
      </pc:sldChg>
    </pc:docChg>
  </pc:docChgLst>
  <pc:docChgLst>
    <pc:chgData name="Alain Rakotonarivo" userId="S::alainrakotonarivo@jouve.com::fb8967d1-c8bf-4672-ab7c-2889e8aca609" providerId="AD" clId="Web-{F6768F83-7824-4AF2-BA2F-0FA1E849AB35}"/>
    <pc:docChg chg="modSld">
      <pc:chgData name="Alain Rakotonarivo" userId="S::alainrakotonarivo@jouve.com::fb8967d1-c8bf-4672-ab7c-2889e8aca609" providerId="AD" clId="Web-{F6768F83-7824-4AF2-BA2F-0FA1E849AB35}" dt="2024-02-01T14:27:27.861" v="323"/>
      <pc:docMkLst>
        <pc:docMk/>
      </pc:docMkLst>
      <pc:sldChg chg="modSp">
        <pc:chgData name="Alain Rakotonarivo" userId="S::alainrakotonarivo@jouve.com::fb8967d1-c8bf-4672-ab7c-2889e8aca609" providerId="AD" clId="Web-{F6768F83-7824-4AF2-BA2F-0FA1E849AB35}" dt="2024-02-01T14:27:27.861" v="323"/>
        <pc:sldMkLst>
          <pc:docMk/>
          <pc:sldMk cId="1945891369" sldId="2076137915"/>
        </pc:sldMkLst>
        <pc:graphicFrameChg chg="mod modGraphic">
          <ac:chgData name="Alain Rakotonarivo" userId="S::alainrakotonarivo@jouve.com::fb8967d1-c8bf-4672-ab7c-2889e8aca609" providerId="AD" clId="Web-{F6768F83-7824-4AF2-BA2F-0FA1E849AB35}" dt="2024-02-01T14:27:27.861" v="323"/>
          <ac:graphicFrameMkLst>
            <pc:docMk/>
            <pc:sldMk cId="1945891369" sldId="2076137915"/>
            <ac:graphicFrameMk id="11" creationId="{DDF5352A-4DD3-6DEC-C359-036D96EF530E}"/>
          </ac:graphicFrameMkLst>
        </pc:graphicFrameChg>
      </pc:sldChg>
    </pc:docChg>
  </pc:docChgLst>
  <pc:docChgLst>
    <pc:chgData name="Ramorasata Andriamparany Harivelo" userId="794a4660-67f3-46f5-8855-d28a114604b1" providerId="ADAL" clId="{CEB3B26C-2798-42A7-AD0A-ABFB151DF716}"/>
    <pc:docChg chg="undo custSel addSld modSld sldOrd modSection">
      <pc:chgData name="Ramorasata Andriamparany Harivelo" userId="794a4660-67f3-46f5-8855-d28a114604b1" providerId="ADAL" clId="{CEB3B26C-2798-42A7-AD0A-ABFB151DF716}" dt="2024-02-02T05:20:22.143" v="3242" actId="1035"/>
      <pc:docMkLst>
        <pc:docMk/>
      </pc:docMkLst>
      <pc:sldChg chg="modSp mod">
        <pc:chgData name="Ramorasata Andriamparany Harivelo" userId="794a4660-67f3-46f5-8855-d28a114604b1" providerId="ADAL" clId="{CEB3B26C-2798-42A7-AD0A-ABFB151DF716}" dt="2024-02-01T15:12:48.358" v="2874" actId="20577"/>
        <pc:sldMkLst>
          <pc:docMk/>
          <pc:sldMk cId="10428665" sldId="405"/>
        </pc:sldMkLst>
        <pc:graphicFrameChg chg="modGraphic">
          <ac:chgData name="Ramorasata Andriamparany Harivelo" userId="794a4660-67f3-46f5-8855-d28a114604b1" providerId="ADAL" clId="{CEB3B26C-2798-42A7-AD0A-ABFB151DF716}" dt="2024-02-01T15:12:48.358" v="2874" actId="20577"/>
          <ac:graphicFrameMkLst>
            <pc:docMk/>
            <pc:sldMk cId="10428665" sldId="405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10:43.210" v="2865" actId="20577"/>
        <pc:sldMkLst>
          <pc:docMk/>
          <pc:sldMk cId="3690671495" sldId="2076136839"/>
        </pc:sldMkLst>
        <pc:spChg chg="mod">
          <ac:chgData name="Ramorasata Andriamparany Harivelo" userId="794a4660-67f3-46f5-8855-d28a114604b1" providerId="ADAL" clId="{CEB3B26C-2798-42A7-AD0A-ABFB151DF716}" dt="2024-02-01T15:10:43.210" v="2865" actId="20577"/>
          <ac:spMkLst>
            <pc:docMk/>
            <pc:sldMk cId="3690671495" sldId="2076136839"/>
            <ac:spMk id="36" creationId="{18A411DF-8A77-4341-95DD-4BE176B1E7A6}"/>
          </ac:spMkLst>
        </pc:spChg>
      </pc:sldChg>
      <pc:sldChg chg="modSp mod">
        <pc:chgData name="Ramorasata Andriamparany Harivelo" userId="794a4660-67f3-46f5-8855-d28a114604b1" providerId="ADAL" clId="{CEB3B26C-2798-42A7-AD0A-ABFB151DF716}" dt="2024-02-01T15:48:44.878" v="3198" actId="20577"/>
        <pc:sldMkLst>
          <pc:docMk/>
          <pc:sldMk cId="1735672996" sldId="2076137890"/>
        </pc:sldMkLst>
        <pc:spChg chg="mod">
          <ac:chgData name="Ramorasata Andriamparany Harivelo" userId="794a4660-67f3-46f5-8855-d28a114604b1" providerId="ADAL" clId="{CEB3B26C-2798-42A7-AD0A-ABFB151DF716}" dt="2024-02-01T12:49:18.373" v="2423" actId="1076"/>
          <ac:spMkLst>
            <pc:docMk/>
            <pc:sldMk cId="1735672996" sldId="2076137890"/>
            <ac:spMk id="5" creationId="{BCCD1424-569A-77AC-E3B8-FD5467E8B3ED}"/>
          </ac:spMkLst>
        </pc:spChg>
        <pc:graphicFrameChg chg="modGraphic">
          <ac:chgData name="Ramorasata Andriamparany Harivelo" userId="794a4660-67f3-46f5-8855-d28a114604b1" providerId="ADAL" clId="{CEB3B26C-2798-42A7-AD0A-ABFB151DF716}" dt="2024-02-01T15:48:44.878" v="3198" actId="20577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2-01T14:45:27.617" v="2660" actId="120"/>
          <ac:graphicFrameMkLst>
            <pc:docMk/>
            <pc:sldMk cId="1735672996" sldId="2076137890"/>
            <ac:graphicFrameMk id="10" creationId="{74AD7E39-A503-479D-2300-ADD11304D302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4:45:24.811" v="2659" actId="120"/>
          <ac:graphicFrameMkLst>
            <pc:docMk/>
            <pc:sldMk cId="1735672996" sldId="2076137890"/>
            <ac:graphicFrameMk id="12" creationId="{3F82C98F-FA61-6289-6E94-CD6B87C2AEB3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4:25:44.448" v="2639" actId="255"/>
        <pc:sldMkLst>
          <pc:docMk/>
          <pc:sldMk cId="493504055" sldId="2076137893"/>
        </pc:sldMkLst>
        <pc:spChg chg="mod">
          <ac:chgData name="Ramorasata Andriamparany Harivelo" userId="794a4660-67f3-46f5-8855-d28a114604b1" providerId="ADAL" clId="{CEB3B26C-2798-42A7-AD0A-ABFB151DF716}" dt="2024-02-01T14:25:44.448" v="2639" actId="255"/>
          <ac:spMkLst>
            <pc:docMk/>
            <pc:sldMk cId="493504055" sldId="2076137893"/>
            <ac:spMk id="3" creationId="{89AC8A36-C790-BD30-C263-3929493DEB1C}"/>
          </ac:spMkLst>
        </pc:spChg>
      </pc:sldChg>
      <pc:sldChg chg="addSp delSp modSp mod">
        <pc:chgData name="Ramorasata Andriamparany Harivelo" userId="794a4660-67f3-46f5-8855-d28a114604b1" providerId="ADAL" clId="{CEB3B26C-2798-42A7-AD0A-ABFB151DF716}" dt="2024-02-01T15:49:59.899" v="3200" actId="20577"/>
        <pc:sldMkLst>
          <pc:docMk/>
          <pc:sldMk cId="2928434557" sldId="2076137894"/>
        </pc:sldMkLst>
        <pc:graphicFrameChg chg="add mod modGraphic">
          <ac:chgData name="Ramorasata Andriamparany Harivelo" userId="794a4660-67f3-46f5-8855-d28a114604b1" providerId="ADAL" clId="{CEB3B26C-2798-42A7-AD0A-ABFB151DF716}" dt="2024-02-01T15:49:59.899" v="3200" actId="20577"/>
          <ac:graphicFrameMkLst>
            <pc:docMk/>
            <pc:sldMk cId="2928434557" sldId="2076137894"/>
            <ac:graphicFrameMk id="3" creationId="{D307C7C0-3072-537E-4354-571B1556A60B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5:20:09.794" v="1363" actId="478"/>
          <ac:graphicFrameMkLst>
            <pc:docMk/>
            <pc:sldMk cId="2928434557" sldId="2076137894"/>
            <ac:graphicFrameMk id="4" creationId="{3CCB4B14-7B6A-A852-2E67-5EFAF897ABAB}"/>
          </ac:graphicFrameMkLst>
        </pc:graphicFrameChg>
        <pc:graphicFrameChg chg="del mod modGraphic">
          <ac:chgData name="Ramorasata Andriamparany Harivelo" userId="794a4660-67f3-46f5-8855-d28a114604b1" providerId="ADAL" clId="{CEB3B26C-2798-42A7-AD0A-ABFB151DF716}" dt="2024-01-31T15:20:15.711" v="1364" actId="478"/>
          <ac:graphicFrameMkLst>
            <pc:docMk/>
            <pc:sldMk cId="2928434557" sldId="2076137894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15:28.246" v="2889" actId="20577"/>
        <pc:sldMkLst>
          <pc:docMk/>
          <pc:sldMk cId="464477266" sldId="2076137896"/>
        </pc:sldMkLst>
        <pc:spChg chg="mod">
          <ac:chgData name="Ramorasata Andriamparany Harivelo" userId="794a4660-67f3-46f5-8855-d28a114604b1" providerId="ADAL" clId="{CEB3B26C-2798-42A7-AD0A-ABFB151DF716}" dt="2024-02-01T15:15:28.246" v="2889" actId="20577"/>
          <ac:spMkLst>
            <pc:docMk/>
            <pc:sldMk cId="464477266" sldId="2076137896"/>
            <ac:spMk id="3" creationId="{89AC8A36-C790-BD30-C263-3929493DEB1C}"/>
          </ac:spMkLst>
        </pc:spChg>
        <pc:graphicFrameChg chg="modGraphic">
          <ac:chgData name="Ramorasata Andriamparany Harivelo" userId="794a4660-67f3-46f5-8855-d28a114604b1" providerId="ADAL" clId="{CEB3B26C-2798-42A7-AD0A-ABFB151DF716}" dt="2024-01-29T06:40:13.564" v="26" actId="20577"/>
          <ac:graphicFrameMkLst>
            <pc:docMk/>
            <pc:sldMk cId="464477266" sldId="2076137896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4:20:43.389" v="2625" actId="1037"/>
        <pc:sldMkLst>
          <pc:docMk/>
          <pc:sldMk cId="728303614" sldId="2076137897"/>
        </pc:sldMkLst>
        <pc:spChg chg="mod">
          <ac:chgData name="Ramorasata Andriamparany Harivelo" userId="794a4660-67f3-46f5-8855-d28a114604b1" providerId="ADAL" clId="{CEB3B26C-2798-42A7-AD0A-ABFB151DF716}" dt="2024-02-01T14:20:39.779" v="2619" actId="1038"/>
          <ac:spMkLst>
            <pc:docMk/>
            <pc:sldMk cId="728303614" sldId="2076137897"/>
            <ac:spMk id="21" creationId="{60D8CC19-E937-44DC-038F-86D1C82D3718}"/>
          </ac:spMkLst>
        </pc:spChg>
        <pc:spChg chg="mod">
          <ac:chgData name="Ramorasata Andriamparany Harivelo" userId="794a4660-67f3-46f5-8855-d28a114604b1" providerId="ADAL" clId="{CEB3B26C-2798-42A7-AD0A-ABFB151DF716}" dt="2024-02-01T14:20:43.389" v="2625" actId="1037"/>
          <ac:spMkLst>
            <pc:docMk/>
            <pc:sldMk cId="728303614" sldId="2076137897"/>
            <ac:spMk id="22" creationId="{28045A60-F14F-2480-5CB0-0B3A50EA013C}"/>
          </ac:spMkLst>
        </pc:spChg>
        <pc:graphicFrameChg chg="modGraphic">
          <ac:chgData name="Ramorasata Andriamparany Harivelo" userId="794a4660-67f3-46f5-8855-d28a114604b1" providerId="ADAL" clId="{CEB3B26C-2798-42A7-AD0A-ABFB151DF716}" dt="2024-01-30T13:29:26.386" v="572" actId="20577"/>
          <ac:graphicFrameMkLst>
            <pc:docMk/>
            <pc:sldMk cId="728303614" sldId="2076137897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1:02.959" v="3069" actId="1036"/>
        <pc:sldMkLst>
          <pc:docMk/>
          <pc:sldMk cId="3776663508" sldId="2076137898"/>
        </pc:sldMkLst>
        <pc:graphicFrameChg chg="mod">
          <ac:chgData name="Ramorasata Andriamparany Harivelo" userId="794a4660-67f3-46f5-8855-d28a114604b1" providerId="ADAL" clId="{CEB3B26C-2798-42A7-AD0A-ABFB151DF716}" dt="2024-02-01T15:31:02.959" v="3069" actId="1036"/>
          <ac:graphicFrameMkLst>
            <pc:docMk/>
            <pc:sldMk cId="3776663508" sldId="2076137898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29:41.374" v="3062" actId="14734"/>
        <pc:sldMkLst>
          <pc:docMk/>
          <pc:sldMk cId="2601113696" sldId="2076137899"/>
        </pc:sldMkLst>
        <pc:graphicFrameChg chg="mod modGraphic">
          <ac:chgData name="Ramorasata Andriamparany Harivelo" userId="794a4660-67f3-46f5-8855-d28a114604b1" providerId="ADAL" clId="{CEB3B26C-2798-42A7-AD0A-ABFB151DF716}" dt="2024-02-01T15:29:41.374" v="3062" actId="14734"/>
          <ac:graphicFrameMkLst>
            <pc:docMk/>
            <pc:sldMk cId="2601113696" sldId="2076137899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04:50.226" v="2815" actId="120"/>
        <pc:sldMkLst>
          <pc:docMk/>
          <pc:sldMk cId="867128195" sldId="2076137900"/>
        </pc:sldMkLst>
        <pc:graphicFrameChg chg="modGraphic">
          <ac:chgData name="Ramorasata Andriamparany Harivelo" userId="794a4660-67f3-46f5-8855-d28a114604b1" providerId="ADAL" clId="{CEB3B26C-2798-42A7-AD0A-ABFB151DF716}" dt="2024-02-01T15:04:50.226" v="2815" actId="120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4:23:26.624" v="2633" actId="2711"/>
        <pc:sldMkLst>
          <pc:docMk/>
          <pc:sldMk cId="2125836571" sldId="2076137901"/>
        </pc:sldMkLst>
        <pc:spChg chg="mod">
          <ac:chgData name="Ramorasata Andriamparany Harivelo" userId="794a4660-67f3-46f5-8855-d28a114604b1" providerId="ADAL" clId="{CEB3B26C-2798-42A7-AD0A-ABFB151DF716}" dt="2024-02-01T14:23:26.624" v="2633" actId="2711"/>
          <ac:spMkLst>
            <pc:docMk/>
            <pc:sldMk cId="2125836571" sldId="2076137901"/>
            <ac:spMk id="3" creationId="{89AC8A36-C790-BD30-C263-3929493DEB1C}"/>
          </ac:spMkLst>
        </pc:spChg>
        <pc:graphicFrameChg chg="add mod">
          <ac:chgData name="Ramorasata Andriamparany Harivelo" userId="794a4660-67f3-46f5-8855-d28a114604b1" providerId="ADAL" clId="{CEB3B26C-2798-42A7-AD0A-ABFB151DF716}" dt="2024-01-31T14:16:16.975" v="1177"/>
          <ac:graphicFrameMkLst>
            <pc:docMk/>
            <pc:sldMk cId="2125836571" sldId="2076137901"/>
            <ac:graphicFrameMk id="4" creationId="{DE0857F1-3019-47B4-BFCD-83ABB0508CB5}"/>
          </ac:graphicFrameMkLst>
        </pc:graphicFrameChg>
        <pc:graphicFrameChg chg="del">
          <ac:chgData name="Ramorasata Andriamparany Harivelo" userId="794a4660-67f3-46f5-8855-d28a114604b1" providerId="ADAL" clId="{CEB3B26C-2798-42A7-AD0A-ABFB151DF716}" dt="2024-01-30T07:32:51.326" v="551" actId="478"/>
          <ac:graphicFrameMkLst>
            <pc:docMk/>
            <pc:sldMk cId="2125836571" sldId="2076137901"/>
            <ac:graphicFrameMk id="5" creationId="{DE0857F1-3019-47B4-BFCD-83ABB0508CB5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08:58.281" v="2859" actId="20577"/>
        <pc:sldMkLst>
          <pc:docMk/>
          <pc:sldMk cId="1262739340" sldId="2076137902"/>
        </pc:sldMkLst>
        <pc:graphicFrameChg chg="add del mod modGraphic">
          <ac:chgData name="Ramorasata Andriamparany Harivelo" userId="794a4660-67f3-46f5-8855-d28a114604b1" providerId="ADAL" clId="{CEB3B26C-2798-42A7-AD0A-ABFB151DF716}" dt="2024-01-31T15:19:17.108" v="1337" actId="21"/>
          <ac:graphicFrameMkLst>
            <pc:docMk/>
            <pc:sldMk cId="1262739340" sldId="2076137902"/>
            <ac:graphicFrameMk id="3" creationId="{D307C7C0-3072-537E-4354-571B1556A60B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5:22:05.290" v="1377" actId="478"/>
          <ac:graphicFrameMkLst>
            <pc:docMk/>
            <pc:sldMk cId="1262739340" sldId="2076137902"/>
            <ac:graphicFrameMk id="4" creationId="{D1F69E86-FC85-A3B8-72DF-BC40495B2ED5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5:08:58.281" v="2859" actId="20577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1T06:41:38.595" v="800" actId="6549"/>
        <pc:sldMkLst>
          <pc:docMk/>
          <pc:sldMk cId="2861432833" sldId="2076137903"/>
        </pc:sldMkLst>
        <pc:graphicFrameChg chg="modGraphic">
          <ac:chgData name="Ramorasata Andriamparany Harivelo" userId="794a4660-67f3-46f5-8855-d28a114604b1" providerId="ADAL" clId="{CEB3B26C-2798-42A7-AD0A-ABFB151DF716}" dt="2024-01-31T06:41:38.595" v="800" actId="6549"/>
          <ac:graphicFrameMkLst>
            <pc:docMk/>
            <pc:sldMk cId="2861432833" sldId="2076137903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1T10:52:55.718" v="1020" actId="6549"/>
        <pc:sldMkLst>
          <pc:docMk/>
          <pc:sldMk cId="56320018" sldId="2076137904"/>
        </pc:sldMkLst>
        <pc:spChg chg="mod">
          <ac:chgData name="Ramorasata Andriamparany Harivelo" userId="794a4660-67f3-46f5-8855-d28a114604b1" providerId="ADAL" clId="{CEB3B26C-2798-42A7-AD0A-ABFB151DF716}" dt="2024-01-31T10:52:55.718" v="1020" actId="6549"/>
          <ac:spMkLst>
            <pc:docMk/>
            <pc:sldMk cId="56320018" sldId="2076137904"/>
            <ac:spMk id="3" creationId="{89AC8A36-C790-BD30-C263-3929493DEB1C}"/>
          </ac:spMkLst>
        </pc:spChg>
        <pc:graphicFrameChg chg="modGraphic">
          <ac:chgData name="Ramorasata Andriamparany Harivelo" userId="794a4660-67f3-46f5-8855-d28a114604b1" providerId="ADAL" clId="{CEB3B26C-2798-42A7-AD0A-ABFB151DF716}" dt="2024-01-31T10:52:06.556" v="1009" actId="20577"/>
          <ac:graphicFrameMkLst>
            <pc:docMk/>
            <pc:sldMk cId="56320018" sldId="2076137904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29T06:40:55.159" v="61" actId="6549"/>
        <pc:sldMkLst>
          <pc:docMk/>
          <pc:sldMk cId="3818557899" sldId="2076137905"/>
        </pc:sldMkLst>
        <pc:graphicFrameChg chg="modGraphic">
          <ac:chgData name="Ramorasata Andriamparany Harivelo" userId="794a4660-67f3-46f5-8855-d28a114604b1" providerId="ADAL" clId="{CEB3B26C-2798-42A7-AD0A-ABFB151DF716}" dt="2024-01-29T06:40:55.159" v="61" actId="6549"/>
          <ac:graphicFrameMkLst>
            <pc:docMk/>
            <pc:sldMk cId="3818557899" sldId="2076137905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2:40.031" v="3112" actId="120"/>
        <pc:sldMkLst>
          <pc:docMk/>
          <pc:sldMk cId="4150895332" sldId="2076137906"/>
        </pc:sldMkLst>
        <pc:graphicFrameChg chg="mod modGraphic">
          <ac:chgData name="Ramorasata Andriamparany Harivelo" userId="794a4660-67f3-46f5-8855-d28a114604b1" providerId="ADAL" clId="{CEB3B26C-2798-42A7-AD0A-ABFB151DF716}" dt="2024-02-01T15:32:40.031" v="3112" actId="120"/>
          <ac:graphicFrameMkLst>
            <pc:docMk/>
            <pc:sldMk cId="4150895332" sldId="2076137906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23:11.221" v="3011" actId="20577"/>
        <pc:sldMkLst>
          <pc:docMk/>
          <pc:sldMk cId="2437557134" sldId="2076137907"/>
        </pc:sldMkLst>
        <pc:graphicFrameChg chg="modGraphic">
          <ac:chgData name="Ramorasata Andriamparany Harivelo" userId="794a4660-67f3-46f5-8855-d28a114604b1" providerId="ADAL" clId="{CEB3B26C-2798-42A7-AD0A-ABFB151DF716}" dt="2024-02-01T15:23:11.221" v="3011" actId="20577"/>
          <ac:graphicFrameMkLst>
            <pc:docMk/>
            <pc:sldMk cId="2437557134" sldId="2076137907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54:36.628" v="3210" actId="20577"/>
        <pc:sldMkLst>
          <pc:docMk/>
          <pc:sldMk cId="3298911276" sldId="2076137908"/>
        </pc:sldMkLst>
        <pc:graphicFrameChg chg="mod modGraphic">
          <ac:chgData name="Ramorasata Andriamparany Harivelo" userId="794a4660-67f3-46f5-8855-d28a114604b1" providerId="ADAL" clId="{CEB3B26C-2798-42A7-AD0A-ABFB151DF716}" dt="2024-02-01T15:54:36.628" v="3210" actId="20577"/>
          <ac:graphicFrameMkLst>
            <pc:docMk/>
            <pc:sldMk cId="3298911276" sldId="2076137908"/>
            <ac:graphicFrameMk id="9" creationId="{0850187E-F692-A114-C6C4-71118AF03B8D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45:02.539" v="3189" actId="6549"/>
        <pc:sldMkLst>
          <pc:docMk/>
          <pc:sldMk cId="1149530595" sldId="2076137909"/>
        </pc:sldMkLst>
        <pc:spChg chg="mod">
          <ac:chgData name="Ramorasata Andriamparany Harivelo" userId="794a4660-67f3-46f5-8855-d28a114604b1" providerId="ADAL" clId="{CEB3B26C-2798-42A7-AD0A-ABFB151DF716}" dt="2024-02-01T15:45:02.539" v="3189" actId="6549"/>
          <ac:spMkLst>
            <pc:docMk/>
            <pc:sldMk cId="1149530595" sldId="2076137909"/>
            <ac:spMk id="3" creationId="{89AC8A36-C790-BD30-C263-3929493DEB1C}"/>
          </ac:spMkLst>
        </pc:spChg>
        <pc:graphicFrameChg chg="add mod">
          <ac:chgData name="Ramorasata Andriamparany Harivelo" userId="794a4660-67f3-46f5-8855-d28a114604b1" providerId="ADAL" clId="{CEB3B26C-2798-42A7-AD0A-ABFB151DF716}" dt="2024-01-30T08:29:49.505" v="567"/>
          <ac:graphicFrameMkLst>
            <pc:docMk/>
            <pc:sldMk cId="1149530595" sldId="2076137909"/>
            <ac:graphicFrameMk id="4" creationId="{F5048D85-E465-4531-8FB5-7F5E89196D60}"/>
          </ac:graphicFrameMkLst>
        </pc:graphicFrameChg>
        <pc:graphicFrameChg chg="del">
          <ac:chgData name="Ramorasata Andriamparany Harivelo" userId="794a4660-67f3-46f5-8855-d28a114604b1" providerId="ADAL" clId="{CEB3B26C-2798-42A7-AD0A-ABFB151DF716}" dt="2024-01-30T07:42:23.355" v="558" actId="478"/>
          <ac:graphicFrameMkLst>
            <pc:docMk/>
            <pc:sldMk cId="1149530595" sldId="2076137909"/>
            <ac:graphicFrameMk id="5" creationId="{F5048D85-E465-4531-8FB5-7F5E89196D60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25:37.819" v="3035" actId="108"/>
        <pc:sldMkLst>
          <pc:docMk/>
          <pc:sldMk cId="3856231558" sldId="2076137910"/>
        </pc:sldMkLst>
        <pc:graphicFrameChg chg="add del mod modGraphic">
          <ac:chgData name="Ramorasata Andriamparany Harivelo" userId="794a4660-67f3-46f5-8855-d28a114604b1" providerId="ADAL" clId="{CEB3B26C-2798-42A7-AD0A-ABFB151DF716}" dt="2024-01-31T15:33:38.675" v="1456" actId="21"/>
          <ac:graphicFrameMkLst>
            <pc:docMk/>
            <pc:sldMk cId="3856231558" sldId="2076137910"/>
            <ac:graphicFrameMk id="4" creationId="{56AAFF8B-010D-7966-8461-6CEA68657B0E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5:25:37.819" v="3035" actId="108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29T06:41:07.456" v="62" actId="6549"/>
        <pc:sldMkLst>
          <pc:docMk/>
          <pc:sldMk cId="2232038994" sldId="2076137911"/>
        </pc:sldMkLst>
        <pc:graphicFrameChg chg="modGraphic">
          <ac:chgData name="Ramorasata Andriamparany Harivelo" userId="794a4660-67f3-46f5-8855-d28a114604b1" providerId="ADAL" clId="{CEB3B26C-2798-42A7-AD0A-ABFB151DF716}" dt="2024-01-29T06:41:07.456" v="62" actId="6549"/>
          <ac:graphicFrameMkLst>
            <pc:docMk/>
            <pc:sldMk cId="2232038994" sldId="2076137911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06:10:35.119" v="1696" actId="20577"/>
        <pc:sldMkLst>
          <pc:docMk/>
          <pc:sldMk cId="1301780324" sldId="2076137912"/>
        </pc:sldMkLst>
        <pc:spChg chg="mod">
          <ac:chgData name="Ramorasata Andriamparany Harivelo" userId="794a4660-67f3-46f5-8855-d28a114604b1" providerId="ADAL" clId="{CEB3B26C-2798-42A7-AD0A-ABFB151DF716}" dt="2024-01-31T06:49:44.085" v="892" actId="20577"/>
          <ac:spMkLst>
            <pc:docMk/>
            <pc:sldMk cId="1301780324" sldId="2076137912"/>
            <ac:spMk id="3" creationId="{89AC8A36-C790-BD30-C263-3929493DEB1C}"/>
          </ac:spMkLst>
        </pc:spChg>
        <pc:graphicFrameChg chg="modGraphic">
          <ac:chgData name="Ramorasata Andriamparany Harivelo" userId="794a4660-67f3-46f5-8855-d28a114604b1" providerId="ADAL" clId="{CEB3B26C-2798-42A7-AD0A-ABFB151DF716}" dt="2024-02-01T06:10:35.119" v="1696" actId="20577"/>
          <ac:graphicFrameMkLst>
            <pc:docMk/>
            <pc:sldMk cId="1301780324" sldId="2076137912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29T06:41:56.073" v="96" actId="6549"/>
        <pc:sldMkLst>
          <pc:docMk/>
          <pc:sldMk cId="1932785008" sldId="2076137913"/>
        </pc:sldMkLst>
        <pc:graphicFrameChg chg="modGraphic">
          <ac:chgData name="Ramorasata Andriamparany Harivelo" userId="794a4660-67f3-46f5-8855-d28a114604b1" providerId="ADAL" clId="{CEB3B26C-2798-42A7-AD0A-ABFB151DF716}" dt="2024-01-29T06:41:56.073" v="96" actId="6549"/>
          <ac:graphicFrameMkLst>
            <pc:docMk/>
            <pc:sldMk cId="1932785008" sldId="2076137913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1:54.931" v="3083" actId="1036"/>
        <pc:sldMkLst>
          <pc:docMk/>
          <pc:sldMk cId="1151617641" sldId="2076137914"/>
        </pc:sldMkLst>
        <pc:graphicFrameChg chg="mod modGraphic">
          <ac:chgData name="Ramorasata Andriamparany Harivelo" userId="794a4660-67f3-46f5-8855-d28a114604b1" providerId="ADAL" clId="{CEB3B26C-2798-42A7-AD0A-ABFB151DF716}" dt="2024-02-01T15:31:54.931" v="3083" actId="1036"/>
          <ac:graphicFrameMkLst>
            <pc:docMk/>
            <pc:sldMk cId="1151617641" sldId="2076137914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26:01.908" v="3037" actId="20577"/>
        <pc:sldMkLst>
          <pc:docMk/>
          <pc:sldMk cId="1945891369" sldId="2076137915"/>
        </pc:sldMkLst>
        <pc:graphicFrameChg chg="mod modGraphic">
          <ac:chgData name="Ramorasata Andriamparany Harivelo" userId="794a4660-67f3-46f5-8855-d28a114604b1" providerId="ADAL" clId="{CEB3B26C-2798-42A7-AD0A-ABFB151DF716}" dt="2024-02-01T15:26:01.908" v="3037" actId="20577"/>
          <ac:graphicFrameMkLst>
            <pc:docMk/>
            <pc:sldMk cId="1945891369" sldId="2076137915"/>
            <ac:graphicFrameMk id="11" creationId="{DDF5352A-4DD3-6DEC-C359-036D96EF530E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26:15.930" v="3040" actId="20577"/>
        <pc:sldMkLst>
          <pc:docMk/>
          <pc:sldMk cId="748116493" sldId="2076137916"/>
        </pc:sldMkLst>
        <pc:spChg chg="add del mod">
          <ac:chgData name="Ramorasata Andriamparany Harivelo" userId="794a4660-67f3-46f5-8855-d28a114604b1" providerId="ADAL" clId="{CEB3B26C-2798-42A7-AD0A-ABFB151DF716}" dt="2024-02-01T14:42:53.362" v="2653" actId="478"/>
          <ac:spMkLst>
            <pc:docMk/>
            <pc:sldMk cId="748116493" sldId="2076137916"/>
            <ac:spMk id="7" creationId="{A5A28F7B-8CF9-89EC-BA13-532E2501DB1E}"/>
          </ac:spMkLst>
        </pc:spChg>
        <pc:spChg chg="add del mod">
          <ac:chgData name="Ramorasata Andriamparany Harivelo" userId="794a4660-67f3-46f5-8855-d28a114604b1" providerId="ADAL" clId="{CEB3B26C-2798-42A7-AD0A-ABFB151DF716}" dt="2024-02-01T14:42:53.362" v="2653" actId="478"/>
          <ac:spMkLst>
            <pc:docMk/>
            <pc:sldMk cId="748116493" sldId="2076137916"/>
            <ac:spMk id="11" creationId="{CCF3E5D2-FB36-2993-781F-E72D9565AEC8}"/>
          </ac:spMkLst>
        </pc:spChg>
        <pc:graphicFrameChg chg="add del mod">
          <ac:chgData name="Ramorasata Andriamparany Harivelo" userId="794a4660-67f3-46f5-8855-d28a114604b1" providerId="ADAL" clId="{CEB3B26C-2798-42A7-AD0A-ABFB151DF716}" dt="2024-02-01T14:42:53.362" v="2653" actId="478"/>
          <ac:graphicFrameMkLst>
            <pc:docMk/>
            <pc:sldMk cId="748116493" sldId="2076137916"/>
            <ac:graphicFrameMk id="6" creationId="{480D0412-F4FE-82EF-620B-A45B0D89754C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2-01T14:42:53.362" v="2653" actId="478"/>
          <ac:graphicFrameMkLst>
            <pc:docMk/>
            <pc:sldMk cId="748116493" sldId="2076137916"/>
            <ac:graphicFrameMk id="8" creationId="{04F6D54D-C3E8-BCFB-AB6C-CAF3B96C8C15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2-01T14:59:04.707" v="2735" actId="2711"/>
          <ac:graphicFrameMkLst>
            <pc:docMk/>
            <pc:sldMk cId="748116493" sldId="2076137916"/>
            <ac:graphicFrameMk id="9" creationId="{0850187E-F692-A114-C6C4-71118AF03B8D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2-01T14:58:45.816" v="2732" actId="120"/>
          <ac:graphicFrameMkLst>
            <pc:docMk/>
            <pc:sldMk cId="748116493" sldId="2076137916"/>
            <ac:graphicFrameMk id="10" creationId="{74AD7E39-A503-479D-2300-ADD11304D302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2-01T15:26:15.930" v="3040" actId="20577"/>
          <ac:graphicFrameMkLst>
            <pc:docMk/>
            <pc:sldMk cId="748116493" sldId="2076137916"/>
            <ac:graphicFrameMk id="12" creationId="{3F82C98F-FA61-6289-6E94-CD6B87C2AEB3}"/>
          </ac:graphicFrameMkLst>
        </pc:graphicFrameChg>
      </pc:sldChg>
      <pc:sldChg chg="delSp modSp mod">
        <pc:chgData name="Ramorasata Andriamparany Harivelo" userId="794a4660-67f3-46f5-8855-d28a114604b1" providerId="ADAL" clId="{CEB3B26C-2798-42A7-AD0A-ABFB151DF716}" dt="2024-02-01T15:39:39.003" v="3130" actId="478"/>
        <pc:sldMkLst>
          <pc:docMk/>
          <pc:sldMk cId="1358814806" sldId="2076137917"/>
        </pc:sldMkLst>
        <pc:spChg chg="del mod">
          <ac:chgData name="Ramorasata Andriamparany Harivelo" userId="794a4660-67f3-46f5-8855-d28a114604b1" providerId="ADAL" clId="{CEB3B26C-2798-42A7-AD0A-ABFB151DF716}" dt="2024-02-01T15:39:39.003" v="3130" actId="478"/>
          <ac:spMkLst>
            <pc:docMk/>
            <pc:sldMk cId="1358814806" sldId="2076137917"/>
            <ac:spMk id="3" creationId="{89AC8A36-C790-BD30-C263-3929493DEB1C}"/>
          </ac:spMkLst>
        </pc:spChg>
        <pc:spChg chg="mod">
          <ac:chgData name="Ramorasata Andriamparany Harivelo" userId="794a4660-67f3-46f5-8855-d28a114604b1" providerId="ADAL" clId="{CEB3B26C-2798-42A7-AD0A-ABFB151DF716}" dt="2024-02-01T15:27:01.029" v="3044" actId="255"/>
          <ac:spMkLst>
            <pc:docMk/>
            <pc:sldMk cId="1358814806" sldId="2076137917"/>
            <ac:spMk id="4" creationId="{057FC8CE-EECF-9C37-9446-1F75758E7314}"/>
          </ac:spMkLst>
        </pc:spChg>
      </pc:sldChg>
      <pc:sldChg chg="addSp delSp modSp mod">
        <pc:chgData name="Ramorasata Andriamparany Harivelo" userId="794a4660-67f3-46f5-8855-d28a114604b1" providerId="ADAL" clId="{CEB3B26C-2798-42A7-AD0A-ABFB151DF716}" dt="2024-01-31T15:36:11.388" v="1472" actId="21"/>
        <pc:sldMkLst>
          <pc:docMk/>
          <pc:sldMk cId="3418812303" sldId="2076137918"/>
        </pc:sldMkLst>
        <pc:graphicFrameChg chg="add del mod">
          <ac:chgData name="Ramorasata Andriamparany Harivelo" userId="794a4660-67f3-46f5-8855-d28a114604b1" providerId="ADAL" clId="{CEB3B26C-2798-42A7-AD0A-ABFB151DF716}" dt="2024-01-31T15:36:11.388" v="1472" actId="21"/>
          <ac:graphicFrameMkLst>
            <pc:docMk/>
            <pc:sldMk cId="3418812303" sldId="2076137918"/>
            <ac:graphicFrameMk id="4" creationId="{56AAFF8B-010D-7966-8461-6CEA68657B0E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1-31T15:35:53.615" v="1470" actId="14734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06:10:50.033" v="1697" actId="122"/>
        <pc:sldMkLst>
          <pc:docMk/>
          <pc:sldMk cId="598362687" sldId="2076137920"/>
        </pc:sldMkLst>
        <pc:spChg chg="mod">
          <ac:chgData name="Ramorasata Andriamparany Harivelo" userId="794a4660-67f3-46f5-8855-d28a114604b1" providerId="ADAL" clId="{CEB3B26C-2798-42A7-AD0A-ABFB151DF716}" dt="2024-01-31T07:28:27.849" v="989" actId="5793"/>
          <ac:spMkLst>
            <pc:docMk/>
            <pc:sldMk cId="598362687" sldId="2076137920"/>
            <ac:spMk id="3" creationId="{89AC8A36-C790-BD30-C263-3929493DEB1C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06:10:50.033" v="1697" actId="122"/>
          <ac:graphicFrameMkLst>
            <pc:docMk/>
            <pc:sldMk cId="598362687" sldId="2076137920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2:02.707" v="3090" actId="1036"/>
        <pc:sldMkLst>
          <pc:docMk/>
          <pc:sldMk cId="1401845953" sldId="2076137922"/>
        </pc:sldMkLst>
        <pc:graphicFrameChg chg="mod">
          <ac:chgData name="Ramorasata Andriamparany Harivelo" userId="794a4660-67f3-46f5-8855-d28a114604b1" providerId="ADAL" clId="{CEB3B26C-2798-42A7-AD0A-ABFB151DF716}" dt="2024-02-01T15:32:02.707" v="3090" actId="1036"/>
          <ac:graphicFrameMkLst>
            <pc:docMk/>
            <pc:sldMk cId="1401845953" sldId="2076137922"/>
            <ac:graphicFrameMk id="3" creationId="{A3D5F5B4-78A6-0978-8FC5-2957A88D8674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43:54.496" v="3184" actId="6549"/>
        <pc:sldMkLst>
          <pc:docMk/>
          <pc:sldMk cId="3151827411" sldId="2076137925"/>
        </pc:sldMkLst>
        <pc:spChg chg="mod">
          <ac:chgData name="Ramorasata Andriamparany Harivelo" userId="794a4660-67f3-46f5-8855-d28a114604b1" providerId="ADAL" clId="{CEB3B26C-2798-42A7-AD0A-ABFB151DF716}" dt="2024-02-01T15:43:54.496" v="3184" actId="6549"/>
          <ac:spMkLst>
            <pc:docMk/>
            <pc:sldMk cId="3151827411" sldId="2076137925"/>
            <ac:spMk id="3" creationId="{89AC8A36-C790-BD30-C263-3929493DEB1C}"/>
          </ac:spMkLst>
        </pc:spChg>
        <pc:graphicFrameChg chg="add del mod">
          <ac:chgData name="Ramorasata Andriamparany Harivelo" userId="794a4660-67f3-46f5-8855-d28a114604b1" providerId="ADAL" clId="{CEB3B26C-2798-42A7-AD0A-ABFB151DF716}" dt="2024-01-30T13:30:14.295" v="575" actId="478"/>
          <ac:graphicFrameMkLst>
            <pc:docMk/>
            <pc:sldMk cId="3151827411" sldId="2076137925"/>
            <ac:graphicFrameMk id="4" creationId="{5C63C499-472F-42A5-BCC0-222BAC4ACC50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6:01.442" v="1045" actId="14100"/>
          <ac:graphicFrameMkLst>
            <pc:docMk/>
            <pc:sldMk cId="3151827411" sldId="2076137925"/>
            <ac:graphicFrameMk id="4" creationId="{5D02D06A-6572-4DA7-A17D-DE38B2F81CCE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7:16.796" v="1046"/>
          <ac:graphicFrameMkLst>
            <pc:docMk/>
            <pc:sldMk cId="3151827411" sldId="2076137925"/>
            <ac:graphicFrameMk id="5" creationId="{09507C98-B084-0657-93AE-C928606B9007}"/>
          </ac:graphicFrameMkLst>
        </pc:graphicFrameChg>
        <pc:graphicFrameChg chg="del">
          <ac:chgData name="Ramorasata Andriamparany Harivelo" userId="794a4660-67f3-46f5-8855-d28a114604b1" providerId="ADAL" clId="{CEB3B26C-2798-42A7-AD0A-ABFB151DF716}" dt="2024-01-30T13:30:09.940" v="573" actId="478"/>
          <ac:graphicFrameMkLst>
            <pc:docMk/>
            <pc:sldMk cId="3151827411" sldId="2076137925"/>
            <ac:graphicFrameMk id="5" creationId="{5D02D06A-6572-4DA7-A17D-DE38B2F81CCE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0T14:55:39.001" v="718" actId="21"/>
          <ac:graphicFrameMkLst>
            <pc:docMk/>
            <pc:sldMk cId="3151827411" sldId="2076137925"/>
            <ac:graphicFrameMk id="6" creationId="{5C63C499-472F-42A5-BCC0-222BAC4ACC50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3:28:03.273" v="1052" actId="478"/>
          <ac:graphicFrameMkLst>
            <pc:docMk/>
            <pc:sldMk cId="3151827411" sldId="2076137925"/>
            <ac:graphicFrameMk id="6" creationId="{7E2C2DE8-C77D-BC85-3217-8ED616206CA8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3:23:28.021" v="1023" actId="478"/>
          <ac:graphicFrameMkLst>
            <pc:docMk/>
            <pc:sldMk cId="3151827411" sldId="2076137925"/>
            <ac:graphicFrameMk id="7" creationId="{5D02D06A-6572-4DA7-A17D-DE38B2F81CCE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8:22.578" v="1053"/>
          <ac:graphicFrameMkLst>
            <pc:docMk/>
            <pc:sldMk cId="3151827411" sldId="2076137925"/>
            <ac:graphicFrameMk id="9" creationId="{E04869D7-5AEA-E2C5-569C-D537CC150883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3:28:36.787" v="1056" actId="478"/>
          <ac:graphicFrameMkLst>
            <pc:docMk/>
            <pc:sldMk cId="3151827411" sldId="2076137925"/>
            <ac:graphicFrameMk id="10" creationId="{1C9297A6-B34D-2CAF-1B56-38046211B9A9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9:01.278" v="1057"/>
          <ac:graphicFrameMkLst>
            <pc:docMk/>
            <pc:sldMk cId="3151827411" sldId="2076137925"/>
            <ac:graphicFrameMk id="11" creationId="{3255B313-97EA-EC3D-F4D2-52808C45CC92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3:29:16.626" v="1060" actId="478"/>
          <ac:graphicFrameMkLst>
            <pc:docMk/>
            <pc:sldMk cId="3151827411" sldId="2076137925"/>
            <ac:graphicFrameMk id="12" creationId="{42A2133A-26AE-6E64-5FE1-C9EA9EAC2A65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9:29.828" v="1061"/>
          <ac:graphicFrameMkLst>
            <pc:docMk/>
            <pc:sldMk cId="3151827411" sldId="2076137925"/>
            <ac:graphicFrameMk id="13" creationId="{AD235A68-6BAB-23F6-0852-830B31DA001E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29:49.329" v="1062"/>
          <ac:graphicFrameMkLst>
            <pc:docMk/>
            <pc:sldMk cId="3151827411" sldId="2076137925"/>
            <ac:graphicFrameMk id="14" creationId="{1525654B-7167-66D4-46C5-B7977C904B73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1T13:31:26.692" v="1065"/>
          <ac:graphicFrameMkLst>
            <pc:docMk/>
            <pc:sldMk cId="3151827411" sldId="2076137925"/>
            <ac:graphicFrameMk id="15" creationId="{5FA1D452-C4DC-D90E-B94A-A67163A6E1F5}"/>
          </ac:graphicFrameMkLst>
        </pc:graphicFrameChg>
        <pc:graphicFrameChg chg="add del mod modGraphic">
          <ac:chgData name="Ramorasata Andriamparany Harivelo" userId="794a4660-67f3-46f5-8855-d28a114604b1" providerId="ADAL" clId="{CEB3B26C-2798-42A7-AD0A-ABFB151DF716}" dt="2024-01-31T13:36:27.254" v="1105" actId="478"/>
          <ac:graphicFrameMkLst>
            <pc:docMk/>
            <pc:sldMk cId="3151827411" sldId="2076137925"/>
            <ac:graphicFrameMk id="16" creationId="{EE44CD8B-F589-4D72-4050-768047936577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3:36:10.204" v="1100" actId="478"/>
          <ac:graphicFrameMkLst>
            <pc:docMk/>
            <pc:sldMk cId="3151827411" sldId="2076137925"/>
            <ac:graphicFrameMk id="18" creationId="{90573574-1485-B85F-0779-8F8433892E05}"/>
          </ac:graphicFrameMkLst>
        </pc:graphicFrameChg>
        <pc:graphicFrameChg chg="add mod modGraphic">
          <ac:chgData name="Ramorasata Andriamparany Harivelo" userId="794a4660-67f3-46f5-8855-d28a114604b1" providerId="ADAL" clId="{CEB3B26C-2798-42A7-AD0A-ABFB151DF716}" dt="2024-01-31T13:36:41.782" v="1108" actId="1037"/>
          <ac:graphicFrameMkLst>
            <pc:docMk/>
            <pc:sldMk cId="3151827411" sldId="2076137925"/>
            <ac:graphicFrameMk id="19" creationId="{50527F52-AEEC-2571-C6B1-795806D840CD}"/>
          </ac:graphicFrameMkLst>
        </pc:graphicFrameChg>
        <pc:picChg chg="add del mod">
          <ac:chgData name="Ramorasata Andriamparany Harivelo" userId="794a4660-67f3-46f5-8855-d28a114604b1" providerId="ADAL" clId="{CEB3B26C-2798-42A7-AD0A-ABFB151DF716}" dt="2024-01-31T13:32:16.679" v="1068" actId="478"/>
          <ac:picMkLst>
            <pc:docMk/>
            <pc:sldMk cId="3151827411" sldId="2076137925"/>
            <ac:picMk id="8" creationId="{FD6E6DA3-9061-0517-13AB-C526D204B371}"/>
          </ac:picMkLst>
        </pc:picChg>
        <pc:picChg chg="add del mod">
          <ac:chgData name="Ramorasata Andriamparany Harivelo" userId="794a4660-67f3-46f5-8855-d28a114604b1" providerId="ADAL" clId="{CEB3B26C-2798-42A7-AD0A-ABFB151DF716}" dt="2024-01-31T13:33:57.595" v="1087" actId="478"/>
          <ac:picMkLst>
            <pc:docMk/>
            <pc:sldMk cId="3151827411" sldId="2076137925"/>
            <ac:picMk id="17" creationId="{C6616067-A3F6-3707-B46C-B76374FA6EF5}"/>
          </ac:picMkLst>
        </pc:picChg>
      </pc:sldChg>
      <pc:sldChg chg="addSp delSp modSp mod">
        <pc:chgData name="Ramorasata Andriamparany Harivelo" userId="794a4660-67f3-46f5-8855-d28a114604b1" providerId="ADAL" clId="{CEB3B26C-2798-42A7-AD0A-ABFB151DF716}" dt="2024-02-01T15:44:14.084" v="3185"/>
        <pc:sldMkLst>
          <pc:docMk/>
          <pc:sldMk cId="2240116074" sldId="2076137926"/>
        </pc:sldMkLst>
        <pc:graphicFrameChg chg="add del mod">
          <ac:chgData name="Ramorasata Andriamparany Harivelo" userId="794a4660-67f3-46f5-8855-d28a114604b1" providerId="ADAL" clId="{CEB3B26C-2798-42A7-AD0A-ABFB151DF716}" dt="2024-01-31T15:40:19.249" v="1515" actId="21"/>
          <ac:graphicFrameMkLst>
            <pc:docMk/>
            <pc:sldMk cId="2240116074" sldId="2076137926"/>
            <ac:graphicFrameMk id="3" creationId="{67069959-EED3-D3CC-8151-2AA7CD48313C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5:39:24.005" v="1502" actId="478"/>
          <ac:graphicFrameMkLst>
            <pc:docMk/>
            <pc:sldMk cId="2240116074" sldId="2076137926"/>
            <ac:graphicFrameMk id="4" creationId="{56AAFF8B-010D-7966-8461-6CEA68657B0E}"/>
          </ac:graphicFrameMkLst>
        </pc:graphicFrameChg>
        <pc:graphicFrameChg chg="add del mod modGraphic">
          <ac:chgData name="Ramorasata Andriamparany Harivelo" userId="794a4660-67f3-46f5-8855-d28a114604b1" providerId="ADAL" clId="{CEB3B26C-2798-42A7-AD0A-ABFB151DF716}" dt="2024-02-01T15:44:14.084" v="3185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06:07:34.851" v="1695" actId="20577"/>
        <pc:sldMkLst>
          <pc:docMk/>
          <pc:sldMk cId="4148336044" sldId="2076137928"/>
        </pc:sldMkLst>
        <pc:spChg chg="mod">
          <ac:chgData name="Ramorasata Andriamparany Harivelo" userId="794a4660-67f3-46f5-8855-d28a114604b1" providerId="ADAL" clId="{CEB3B26C-2798-42A7-AD0A-ABFB151DF716}" dt="2024-01-31T07:24:21.150" v="973" actId="20577"/>
          <ac:spMkLst>
            <pc:docMk/>
            <pc:sldMk cId="4148336044" sldId="2076137928"/>
            <ac:spMk id="3" creationId="{89AC8A36-C790-BD30-C263-3929493DEB1C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06:07:34.851" v="1695" actId="20577"/>
          <ac:graphicFrameMkLst>
            <pc:docMk/>
            <pc:sldMk cId="4148336044" sldId="2076137928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44:21.725" v="3188" actId="108"/>
        <pc:sldMkLst>
          <pc:docMk/>
          <pc:sldMk cId="3807610866" sldId="2076137930"/>
        </pc:sldMkLst>
        <pc:graphicFrameChg chg="mod modGraphic">
          <ac:chgData name="Ramorasata Andriamparany Harivelo" userId="794a4660-67f3-46f5-8855-d28a114604b1" providerId="ADAL" clId="{CEB3B26C-2798-42A7-AD0A-ABFB151DF716}" dt="2024-02-01T15:44:21.725" v="3188" actId="108"/>
          <ac:graphicFrameMkLst>
            <pc:docMk/>
            <pc:sldMk cId="3807610866" sldId="2076137930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4:48:56.540" v="2680" actId="2711"/>
        <pc:sldMkLst>
          <pc:docMk/>
          <pc:sldMk cId="1729413661" sldId="2076137931"/>
        </pc:sldMkLst>
        <pc:graphicFrameChg chg="modGraphic">
          <ac:chgData name="Ramorasata Andriamparany Harivelo" userId="794a4660-67f3-46f5-8855-d28a114604b1" providerId="ADAL" clId="{CEB3B26C-2798-42A7-AD0A-ABFB151DF716}" dt="2024-02-01T14:48:56.540" v="2680" actId="2711"/>
          <ac:graphicFrameMkLst>
            <pc:docMk/>
            <pc:sldMk cId="1729413661" sldId="2076137931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6:39.001" v="3127" actId="20577"/>
        <pc:sldMkLst>
          <pc:docMk/>
          <pc:sldMk cId="1530762602" sldId="2076137932"/>
        </pc:sldMkLst>
        <pc:graphicFrameChg chg="mod modGraphic">
          <ac:chgData name="Ramorasata Andriamparany Harivelo" userId="794a4660-67f3-46f5-8855-d28a114604b1" providerId="ADAL" clId="{CEB3B26C-2798-42A7-AD0A-ABFB151DF716}" dt="2024-02-01T15:36:39.001" v="3127" actId="20577"/>
          <ac:graphicFrameMkLst>
            <pc:docMk/>
            <pc:sldMk cId="1530762602" sldId="2076137932"/>
            <ac:graphicFrameMk id="9" creationId="{0850187E-F692-A114-C6C4-71118AF03B8D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46:11.468" v="3191" actId="20577"/>
        <pc:sldMkLst>
          <pc:docMk/>
          <pc:sldMk cId="366489196" sldId="2076137933"/>
        </pc:sldMkLst>
        <pc:spChg chg="mod">
          <ac:chgData name="Ramorasata Andriamparany Harivelo" userId="794a4660-67f3-46f5-8855-d28a114604b1" providerId="ADAL" clId="{CEB3B26C-2798-42A7-AD0A-ABFB151DF716}" dt="2024-02-01T15:46:11.468" v="3191" actId="20577"/>
          <ac:spMkLst>
            <pc:docMk/>
            <pc:sldMk cId="366489196" sldId="2076137933"/>
            <ac:spMk id="3" creationId="{89AC8A36-C790-BD30-C263-3929493DEB1C}"/>
          </ac:spMkLst>
        </pc:spChg>
      </pc:sldChg>
      <pc:sldChg chg="addSp delSp modSp mod">
        <pc:chgData name="Ramorasata Andriamparany Harivelo" userId="794a4660-67f3-46f5-8855-d28a114604b1" providerId="ADAL" clId="{CEB3B26C-2798-42A7-AD0A-ABFB151DF716}" dt="2024-02-01T14:54:37.895" v="2710"/>
        <pc:sldMkLst>
          <pc:docMk/>
          <pc:sldMk cId="3050670758" sldId="2076137934"/>
        </pc:sldMkLst>
        <pc:graphicFrameChg chg="add del mod">
          <ac:chgData name="Ramorasata Andriamparany Harivelo" userId="794a4660-67f3-46f5-8855-d28a114604b1" providerId="ADAL" clId="{CEB3B26C-2798-42A7-AD0A-ABFB151DF716}" dt="2024-01-31T15:23:09.964" v="1381" actId="478"/>
          <ac:graphicFrameMkLst>
            <pc:docMk/>
            <pc:sldMk cId="3050670758" sldId="2076137934"/>
            <ac:graphicFrameMk id="3" creationId="{FA68A406-285D-089D-8D8D-BA1D21A1BCA6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5:24:41.712" v="1392" actId="21"/>
          <ac:graphicFrameMkLst>
            <pc:docMk/>
            <pc:sldMk cId="3050670758" sldId="2076137934"/>
            <ac:graphicFrameMk id="4" creationId="{56AAFF8B-010D-7966-8461-6CEA68657B0E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4:54:37.895" v="2710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1T06:42:04.226" v="801" actId="20577"/>
        <pc:sldMkLst>
          <pc:docMk/>
          <pc:sldMk cId="1582903477" sldId="2076137935"/>
        </pc:sldMkLst>
        <pc:graphicFrameChg chg="modGraphic">
          <ac:chgData name="Ramorasata Andriamparany Harivelo" userId="794a4660-67f3-46f5-8855-d28a114604b1" providerId="ADAL" clId="{CEB3B26C-2798-42A7-AD0A-ABFB151DF716}" dt="2024-01-31T06:42:04.226" v="801" actId="20577"/>
          <ac:graphicFrameMkLst>
            <pc:docMk/>
            <pc:sldMk cId="1582903477" sldId="2076137935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1T11:00:13.583" v="1022" actId="20577"/>
        <pc:sldMkLst>
          <pc:docMk/>
          <pc:sldMk cId="1234030125" sldId="2076137936"/>
        </pc:sldMkLst>
        <pc:spChg chg="mod">
          <ac:chgData name="Ramorasata Andriamparany Harivelo" userId="794a4660-67f3-46f5-8855-d28a114604b1" providerId="ADAL" clId="{CEB3B26C-2798-42A7-AD0A-ABFB151DF716}" dt="2024-01-31T09:21:52.950" v="1005" actId="20577"/>
          <ac:spMkLst>
            <pc:docMk/>
            <pc:sldMk cId="1234030125" sldId="2076137936"/>
            <ac:spMk id="3" creationId="{89AC8A36-C790-BD30-C263-3929493DEB1C}"/>
          </ac:spMkLst>
        </pc:spChg>
        <pc:graphicFrameChg chg="modGraphic">
          <ac:chgData name="Ramorasata Andriamparany Harivelo" userId="794a4660-67f3-46f5-8855-d28a114604b1" providerId="ADAL" clId="{CEB3B26C-2798-42A7-AD0A-ABFB151DF716}" dt="2024-01-31T11:00:13.583" v="1022" actId="20577"/>
          <ac:graphicFrameMkLst>
            <pc:docMk/>
            <pc:sldMk cId="1234030125" sldId="2076137936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5:08.150" v="3121" actId="2165"/>
        <pc:sldMkLst>
          <pc:docMk/>
          <pc:sldMk cId="4064738030" sldId="2076137938"/>
        </pc:sldMkLst>
        <pc:graphicFrameChg chg="mod modGraphic">
          <ac:chgData name="Ramorasata Andriamparany Harivelo" userId="794a4660-67f3-46f5-8855-d28a114604b1" providerId="ADAL" clId="{CEB3B26C-2798-42A7-AD0A-ABFB151DF716}" dt="2024-02-01T15:35:08.150" v="3121" actId="2165"/>
          <ac:graphicFrameMkLst>
            <pc:docMk/>
            <pc:sldMk cId="4064738030" sldId="2076137938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51:23.905" v="3201" actId="120"/>
        <pc:sldMkLst>
          <pc:docMk/>
          <pc:sldMk cId="511657085" sldId="2076137939"/>
        </pc:sldMkLst>
        <pc:graphicFrameChg chg="mod modGraphic">
          <ac:chgData name="Ramorasata Andriamparany Harivelo" userId="794a4660-67f3-46f5-8855-d28a114604b1" providerId="ADAL" clId="{CEB3B26C-2798-42A7-AD0A-ABFB151DF716}" dt="2024-02-01T15:51:23.905" v="3201" actId="120"/>
          <ac:graphicFrameMkLst>
            <pc:docMk/>
            <pc:sldMk cId="511657085" sldId="2076137939"/>
            <ac:graphicFrameMk id="11" creationId="{DDF5352A-4DD3-6DEC-C359-036D96EF530E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45:22.544" v="3190" actId="6549"/>
        <pc:sldMkLst>
          <pc:docMk/>
          <pc:sldMk cId="1802841187" sldId="2076137941"/>
        </pc:sldMkLst>
        <pc:spChg chg="mod">
          <ac:chgData name="Ramorasata Andriamparany Harivelo" userId="794a4660-67f3-46f5-8855-d28a114604b1" providerId="ADAL" clId="{CEB3B26C-2798-42A7-AD0A-ABFB151DF716}" dt="2024-02-01T15:45:22.544" v="3190" actId="6549"/>
          <ac:spMkLst>
            <pc:docMk/>
            <pc:sldMk cId="1802841187" sldId="2076137941"/>
            <ac:spMk id="3" creationId="{89AC8A36-C790-BD30-C263-3929493DEB1C}"/>
          </ac:spMkLst>
        </pc:spChg>
        <pc:graphicFrameChg chg="del">
          <ac:chgData name="Ramorasata Andriamparany Harivelo" userId="794a4660-67f3-46f5-8855-d28a114604b1" providerId="ADAL" clId="{CEB3B26C-2798-42A7-AD0A-ABFB151DF716}" dt="2024-01-30T14:56:04.717" v="719" actId="478"/>
          <ac:graphicFrameMkLst>
            <pc:docMk/>
            <pc:sldMk cId="1802841187" sldId="2076137941"/>
            <ac:graphicFrameMk id="5" creationId="{5C63C499-472F-42A5-BCC0-222BAC4ACC50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1-30T14:56:05.756" v="720"/>
          <ac:graphicFrameMkLst>
            <pc:docMk/>
            <pc:sldMk cId="1802841187" sldId="2076137941"/>
            <ac:graphicFrameMk id="6" creationId="{5C63C499-472F-42A5-BCC0-222BAC4ACC50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4:51:00.789" v="2701" actId="122"/>
        <pc:sldMkLst>
          <pc:docMk/>
          <pc:sldMk cId="42197064" sldId="2076137942"/>
        </pc:sldMkLst>
        <pc:graphicFrameChg chg="add del mod">
          <ac:chgData name="Ramorasata Andriamparany Harivelo" userId="794a4660-67f3-46f5-8855-d28a114604b1" providerId="ADAL" clId="{CEB3B26C-2798-42A7-AD0A-ABFB151DF716}" dt="2024-01-31T15:26:19.916" v="1405" actId="21"/>
          <ac:graphicFrameMkLst>
            <pc:docMk/>
            <pc:sldMk cId="42197064" sldId="2076137942"/>
            <ac:graphicFrameMk id="4" creationId="{56AAFF8B-010D-7966-8461-6CEA68657B0E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4:51:00.789" v="2701" actId="122"/>
          <ac:graphicFrameMkLst>
            <pc:docMk/>
            <pc:sldMk cId="42197064" sldId="2076137942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0T06:19:23.489" v="546" actId="6549"/>
        <pc:sldMkLst>
          <pc:docMk/>
          <pc:sldMk cId="261254269" sldId="2076137943"/>
        </pc:sldMkLst>
        <pc:graphicFrameChg chg="modGraphic">
          <ac:chgData name="Ramorasata Andriamparany Harivelo" userId="794a4660-67f3-46f5-8855-d28a114604b1" providerId="ADAL" clId="{CEB3B26C-2798-42A7-AD0A-ABFB151DF716}" dt="2024-01-30T06:19:23.489" v="546" actId="6549"/>
          <ac:graphicFrameMkLst>
            <pc:docMk/>
            <pc:sldMk cId="261254269" sldId="2076137943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07:02:24.278" v="1786" actId="20577"/>
        <pc:sldMkLst>
          <pc:docMk/>
          <pc:sldMk cId="301104050" sldId="2076137944"/>
        </pc:sldMkLst>
        <pc:spChg chg="mod">
          <ac:chgData name="Ramorasata Andriamparany Harivelo" userId="794a4660-67f3-46f5-8855-d28a114604b1" providerId="ADAL" clId="{CEB3B26C-2798-42A7-AD0A-ABFB151DF716}" dt="2024-02-01T07:02:24.278" v="1786" actId="20577"/>
          <ac:spMkLst>
            <pc:docMk/>
            <pc:sldMk cId="301104050" sldId="2076137944"/>
            <ac:spMk id="3" creationId="{89AC8A36-C790-BD30-C263-3929493DEB1C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06:19:18.405" v="1722" actId="20577"/>
          <ac:graphicFrameMkLst>
            <pc:docMk/>
            <pc:sldMk cId="301104050" sldId="2076137944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47:33.727" v="3194" actId="20577"/>
        <pc:sldMkLst>
          <pc:docMk/>
          <pc:sldMk cId="2831692832" sldId="2076137946"/>
        </pc:sldMkLst>
        <pc:graphicFrameChg chg="mod modGraphic">
          <ac:chgData name="Ramorasata Andriamparany Harivelo" userId="794a4660-67f3-46f5-8855-d28a114604b1" providerId="ADAL" clId="{CEB3B26C-2798-42A7-AD0A-ABFB151DF716}" dt="2024-02-01T15:47:33.727" v="3194" actId="20577"/>
          <ac:graphicFrameMkLst>
            <pc:docMk/>
            <pc:sldMk cId="2831692832" sldId="2076137946"/>
            <ac:graphicFrameMk id="3" creationId="{A3D5F5B4-78A6-0978-8FC5-2957A88D8674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07:24.841" v="2852" actId="14100"/>
        <pc:sldMkLst>
          <pc:docMk/>
          <pc:sldMk cId="269955284" sldId="2076137948"/>
        </pc:sldMkLst>
        <pc:graphicFrameChg chg="mod modGraphic">
          <ac:chgData name="Ramorasata Andriamparany Harivelo" userId="794a4660-67f3-46f5-8855-d28a114604b1" providerId="ADAL" clId="{CEB3B26C-2798-42A7-AD0A-ABFB151DF716}" dt="2024-02-01T15:07:24.841" v="2852" actId="14100"/>
          <ac:graphicFrameMkLst>
            <pc:docMk/>
            <pc:sldMk cId="269955284" sldId="2076137948"/>
            <ac:graphicFrameMk id="9" creationId="{0850187E-F692-A114-C6C4-71118AF03B8D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08:24:33.249" v="2406" actId="6549"/>
        <pc:sldMkLst>
          <pc:docMk/>
          <pc:sldMk cId="1856502307" sldId="2076137949"/>
        </pc:sldMkLst>
        <pc:spChg chg="mod">
          <ac:chgData name="Ramorasata Andriamparany Harivelo" userId="794a4660-67f3-46f5-8855-d28a114604b1" providerId="ADAL" clId="{CEB3B26C-2798-42A7-AD0A-ABFB151DF716}" dt="2024-02-01T07:53:13.621" v="2318" actId="1036"/>
          <ac:spMkLst>
            <pc:docMk/>
            <pc:sldMk cId="1856502307" sldId="2076137949"/>
            <ac:spMk id="3" creationId="{89AC8A36-C790-BD30-C263-3929493DEB1C}"/>
          </ac:spMkLst>
        </pc:spChg>
        <pc:spChg chg="add mod">
          <ac:chgData name="Ramorasata Andriamparany Harivelo" userId="794a4660-67f3-46f5-8855-d28a114604b1" providerId="ADAL" clId="{CEB3B26C-2798-42A7-AD0A-ABFB151DF716}" dt="2024-02-01T08:24:33.249" v="2406" actId="6549"/>
          <ac:spMkLst>
            <pc:docMk/>
            <pc:sldMk cId="1856502307" sldId="2076137949"/>
            <ac:spMk id="4" creationId="{95CDC67D-9BD1-BC44-8BF7-9FFCFE3E9820}"/>
          </ac:spMkLst>
        </pc:spChg>
        <pc:spChg chg="add mod">
          <ac:chgData name="Ramorasata Andriamparany Harivelo" userId="794a4660-67f3-46f5-8855-d28a114604b1" providerId="ADAL" clId="{CEB3B26C-2798-42A7-AD0A-ABFB151DF716}" dt="2024-02-01T07:55:19.314" v="2382" actId="20577"/>
          <ac:spMkLst>
            <pc:docMk/>
            <pc:sldMk cId="1856502307" sldId="2076137949"/>
            <ac:spMk id="5" creationId="{BF1334F6-23CE-EBCC-C394-422EC5C99C76}"/>
          </ac:spMkLst>
        </pc:spChg>
        <pc:graphicFrameChg chg="add mod">
          <ac:chgData name="Ramorasata Andriamparany Harivelo" userId="794a4660-67f3-46f5-8855-d28a114604b1" providerId="ADAL" clId="{CEB3B26C-2798-42A7-AD0A-ABFB151DF716}" dt="2024-01-30T15:06:49.179" v="728" actId="14100"/>
          <ac:graphicFrameMkLst>
            <pc:docMk/>
            <pc:sldMk cId="1856502307" sldId="2076137949"/>
            <ac:graphicFrameMk id="4" creationId="{E7B8E12C-17AF-46B8-A427-776D747D65B3}"/>
          </ac:graphicFrameMkLst>
        </pc:graphicFrameChg>
        <pc:graphicFrameChg chg="del">
          <ac:chgData name="Ramorasata Andriamparany Harivelo" userId="794a4660-67f3-46f5-8855-d28a114604b1" providerId="ADAL" clId="{CEB3B26C-2798-42A7-AD0A-ABFB151DF716}" dt="2024-01-30T14:07:54.618" v="637" actId="478"/>
          <ac:graphicFrameMkLst>
            <pc:docMk/>
            <pc:sldMk cId="1856502307" sldId="2076137949"/>
            <ac:graphicFrameMk id="5" creationId="{E7B8E12C-17AF-46B8-A427-776D747D65B3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00:55.598" v="2743" actId="108"/>
        <pc:sldMkLst>
          <pc:docMk/>
          <pc:sldMk cId="614770378" sldId="2076137950"/>
        </pc:sldMkLst>
        <pc:graphicFrameChg chg="add del mod">
          <ac:chgData name="Ramorasata Andriamparany Harivelo" userId="794a4660-67f3-46f5-8855-d28a114604b1" providerId="ADAL" clId="{CEB3B26C-2798-42A7-AD0A-ABFB151DF716}" dt="2024-01-31T15:42:00.512" v="1531" actId="478"/>
          <ac:graphicFrameMkLst>
            <pc:docMk/>
            <pc:sldMk cId="614770378" sldId="2076137950"/>
            <ac:graphicFrameMk id="3" creationId="{67069959-EED3-D3CC-8151-2AA7CD48313C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5:00:55.598" v="2743" actId="108"/>
          <ac:graphicFrameMkLst>
            <pc:docMk/>
            <pc:sldMk cId="614770378" sldId="2076137950"/>
            <ac:graphicFrameMk id="5" creationId="{DEA75E4B-5153-437E-6B67-62566F91CD11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31T07:27:44.528" v="987" actId="20577"/>
        <pc:sldMkLst>
          <pc:docMk/>
          <pc:sldMk cId="520996654" sldId="2076137952"/>
        </pc:sldMkLst>
        <pc:spChg chg="mod">
          <ac:chgData name="Ramorasata Andriamparany Harivelo" userId="794a4660-67f3-46f5-8855-d28a114604b1" providerId="ADAL" clId="{CEB3B26C-2798-42A7-AD0A-ABFB151DF716}" dt="2024-01-31T07:27:44.528" v="987" actId="20577"/>
          <ac:spMkLst>
            <pc:docMk/>
            <pc:sldMk cId="520996654" sldId="2076137952"/>
            <ac:spMk id="3" creationId="{89AC8A36-C790-BD30-C263-3929493DEB1C}"/>
          </ac:spMkLst>
        </pc:spChg>
        <pc:graphicFrameChg chg="modGraphic">
          <ac:chgData name="Ramorasata Andriamparany Harivelo" userId="794a4660-67f3-46f5-8855-d28a114604b1" providerId="ADAL" clId="{CEB3B26C-2798-42A7-AD0A-ABFB151DF716}" dt="2024-01-30T05:44:29.432" v="442" actId="20577"/>
          <ac:graphicFrameMkLst>
            <pc:docMk/>
            <pc:sldMk cId="520996654" sldId="2076137952"/>
            <ac:graphicFrameMk id="5" creationId="{0BF4D084-36FA-CA2E-B9BD-6BCD65C3DA1B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1-29T10:21:33.831" v="370" actId="6549"/>
        <pc:sldMkLst>
          <pc:docMk/>
          <pc:sldMk cId="1686377398" sldId="2076137953"/>
        </pc:sldMkLst>
        <pc:graphicFrameChg chg="modGraphic">
          <ac:chgData name="Ramorasata Andriamparany Harivelo" userId="794a4660-67f3-46f5-8855-d28a114604b1" providerId="ADAL" clId="{CEB3B26C-2798-42A7-AD0A-ABFB151DF716}" dt="2024-01-29T10:21:33.831" v="370" actId="6549"/>
          <ac:graphicFrameMkLst>
            <pc:docMk/>
            <pc:sldMk cId="1686377398" sldId="2076137953"/>
            <ac:graphicFrameMk id="11" creationId="{DDF5352A-4DD3-6DEC-C359-036D96EF530E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33:47.251" v="3119" actId="1036"/>
        <pc:sldMkLst>
          <pc:docMk/>
          <pc:sldMk cId="1829124222" sldId="2076137954"/>
        </pc:sldMkLst>
        <pc:graphicFrameChg chg="mod modGraphic">
          <ac:chgData name="Ramorasata Andriamparany Harivelo" userId="794a4660-67f3-46f5-8855-d28a114604b1" providerId="ADAL" clId="{CEB3B26C-2798-42A7-AD0A-ABFB151DF716}" dt="2024-02-01T15:33:47.251" v="3119" actId="1036"/>
          <ac:graphicFrameMkLst>
            <pc:docMk/>
            <pc:sldMk cId="1829124222" sldId="2076137954"/>
            <ac:graphicFrameMk id="3" creationId="{A3D5F5B4-78A6-0978-8FC5-2957A88D8674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28:33.193" v="3058" actId="1036"/>
        <pc:sldMkLst>
          <pc:docMk/>
          <pc:sldMk cId="2528380771" sldId="2076137955"/>
        </pc:sldMkLst>
        <pc:spChg chg="add del mod">
          <ac:chgData name="Ramorasata Andriamparany Harivelo" userId="794a4660-67f3-46f5-8855-d28a114604b1" providerId="ADAL" clId="{CEB3B26C-2798-42A7-AD0A-ABFB151DF716}" dt="2024-02-01T15:05:56.478" v="2843" actId="478"/>
          <ac:spMkLst>
            <pc:docMk/>
            <pc:sldMk cId="2528380771" sldId="2076137955"/>
            <ac:spMk id="3" creationId="{130F1CFE-082E-5680-8E36-E228DBFFB0D5}"/>
          </ac:spMkLst>
        </pc:spChg>
        <pc:spChg chg="mod">
          <ac:chgData name="Ramorasata Andriamparany Harivelo" userId="794a4660-67f3-46f5-8855-d28a114604b1" providerId="ADAL" clId="{CEB3B26C-2798-42A7-AD0A-ABFB151DF716}" dt="2024-02-01T15:28:33.193" v="3058" actId="1036"/>
          <ac:spMkLst>
            <pc:docMk/>
            <pc:sldMk cId="2528380771" sldId="2076137955"/>
            <ac:spMk id="14" creationId="{A2248389-F325-1505-D778-591BA82BF26B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15:28:17.936" v="3046" actId="108"/>
          <ac:graphicFrameMkLst>
            <pc:docMk/>
            <pc:sldMk cId="2528380771" sldId="2076137955"/>
            <ac:graphicFrameMk id="7" creationId="{75374A93-D7EE-63FA-2DD9-D6EAE69371C5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1T15:28:33.193" v="3058" actId="1036"/>
          <ac:graphicFrameMkLst>
            <pc:docMk/>
            <pc:sldMk cId="2528380771" sldId="2076137955"/>
            <ac:graphicFrameMk id="13" creationId="{884304AE-0D97-8CF2-C1F2-84A5886ECABF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24:41.574" v="3022"/>
        <pc:sldMkLst>
          <pc:docMk/>
          <pc:sldMk cId="4147147849" sldId="2076137956"/>
        </pc:sldMkLst>
        <pc:graphicFrameChg chg="mod modGraphic">
          <ac:chgData name="Ramorasata Andriamparany Harivelo" userId="794a4660-67f3-46f5-8855-d28a114604b1" providerId="ADAL" clId="{CEB3B26C-2798-42A7-AD0A-ABFB151DF716}" dt="2024-02-01T15:24:41.574" v="3022"/>
          <ac:graphicFrameMkLst>
            <pc:docMk/>
            <pc:sldMk cId="4147147849" sldId="2076137956"/>
            <ac:graphicFrameMk id="10" creationId="{74AD7E39-A503-479D-2300-ADD11304D302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52:07.457" v="3203"/>
        <pc:sldMkLst>
          <pc:docMk/>
          <pc:sldMk cId="3352127798" sldId="2076137959"/>
        </pc:sldMkLst>
        <pc:graphicFrameChg chg="mod modGraphic">
          <ac:chgData name="Ramorasata Andriamparany Harivelo" userId="794a4660-67f3-46f5-8855-d28a114604b1" providerId="ADAL" clId="{CEB3B26C-2798-42A7-AD0A-ABFB151DF716}" dt="2024-02-01T15:52:07.457" v="3203"/>
          <ac:graphicFrameMkLst>
            <pc:docMk/>
            <pc:sldMk cId="3352127798" sldId="2076137959"/>
            <ac:graphicFrameMk id="3" creationId="{E1CE0157-B02D-6D68-C829-D4EC94A487E0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2-01T14:47:43.539" v="2675" actId="120"/>
          <ac:graphicFrameMkLst>
            <pc:docMk/>
            <pc:sldMk cId="3352127798" sldId="2076137959"/>
            <ac:graphicFrameMk id="6" creationId="{5B3EE044-D23A-86A4-80ED-C783C588CAA3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52:13.683" v="3204" actId="108"/>
        <pc:sldMkLst>
          <pc:docMk/>
          <pc:sldMk cId="3075708179" sldId="2076137960"/>
        </pc:sldMkLst>
        <pc:graphicFrameChg chg="mod modGraphic">
          <ac:chgData name="Ramorasata Andriamparany Harivelo" userId="794a4660-67f3-46f5-8855-d28a114604b1" providerId="ADAL" clId="{CEB3B26C-2798-42A7-AD0A-ABFB151DF716}" dt="2024-02-01T15:52:13.683" v="3204" actId="108"/>
          <ac:graphicFrameMkLst>
            <pc:docMk/>
            <pc:sldMk cId="3075708179" sldId="2076137960"/>
            <ac:graphicFrameMk id="9" creationId="{0850187E-F692-A114-C6C4-71118AF03B8D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2T05:20:22.143" v="3242" actId="1035"/>
        <pc:sldMkLst>
          <pc:docMk/>
          <pc:sldMk cId="3488385050" sldId="2076137961"/>
        </pc:sldMkLst>
        <pc:spChg chg="mod">
          <ac:chgData name="Ramorasata Andriamparany Harivelo" userId="794a4660-67f3-46f5-8855-d28a114604b1" providerId="ADAL" clId="{CEB3B26C-2798-42A7-AD0A-ABFB151DF716}" dt="2024-02-02T05:20:22.143" v="3242" actId="1035"/>
          <ac:spMkLst>
            <pc:docMk/>
            <pc:sldMk cId="3488385050" sldId="2076137961"/>
            <ac:spMk id="7" creationId="{219586D9-9B70-FC2C-A589-370982C660A8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15:21:18.856" v="2993"/>
          <ac:graphicFrameMkLst>
            <pc:docMk/>
            <pc:sldMk cId="3488385050" sldId="2076137961"/>
            <ac:graphicFrameMk id="3" creationId="{E1CE0157-B02D-6D68-C829-D4EC94A487E0}"/>
          </ac:graphicFrameMkLst>
        </pc:graphicFrameChg>
        <pc:graphicFrameChg chg="mod modGraphic">
          <ac:chgData name="Ramorasata Andriamparany Harivelo" userId="794a4660-67f3-46f5-8855-d28a114604b1" providerId="ADAL" clId="{CEB3B26C-2798-42A7-AD0A-ABFB151DF716}" dt="2024-02-02T05:20:22.143" v="3242" actId="1035"/>
          <ac:graphicFrameMkLst>
            <pc:docMk/>
            <pc:sldMk cId="3488385050" sldId="2076137961"/>
            <ac:graphicFrameMk id="6" creationId="{5B3EE044-D23A-86A4-80ED-C783C588CAA3}"/>
          </ac:graphicFrameMkLst>
        </pc:graphicFrameChg>
      </pc:sldChg>
      <pc:sldChg chg="addSp delSp modSp mod">
        <pc:chgData name="Ramorasata Andriamparany Harivelo" userId="794a4660-67f3-46f5-8855-d28a114604b1" providerId="ADAL" clId="{CEB3B26C-2798-42A7-AD0A-ABFB151DF716}" dt="2024-02-01T15:05:35.923" v="2818" actId="21"/>
        <pc:sldMkLst>
          <pc:docMk/>
          <pc:sldMk cId="2496289154" sldId="2076137965"/>
        </pc:sldMkLst>
        <pc:spChg chg="add del">
          <ac:chgData name="Ramorasata Andriamparany Harivelo" userId="794a4660-67f3-46f5-8855-d28a114604b1" providerId="ADAL" clId="{CEB3B26C-2798-42A7-AD0A-ABFB151DF716}" dt="2024-02-01T15:05:35.923" v="2818" actId="21"/>
          <ac:spMkLst>
            <pc:docMk/>
            <pc:sldMk cId="2496289154" sldId="2076137965"/>
            <ac:spMk id="2" creationId="{130F1CFE-082E-5680-8E36-E228DBFFB0D5}"/>
          </ac:spMkLst>
        </pc:spChg>
        <pc:graphicFrameChg chg="mod modGraphic">
          <ac:chgData name="Ramorasata Andriamparany Harivelo" userId="794a4660-67f3-46f5-8855-d28a114604b1" providerId="ADAL" clId="{CEB3B26C-2798-42A7-AD0A-ABFB151DF716}" dt="2024-02-01T15:00:20.611" v="2737" actId="108"/>
          <ac:graphicFrameMkLst>
            <pc:docMk/>
            <pc:sldMk cId="2496289154" sldId="2076137965"/>
            <ac:graphicFrameMk id="8" creationId="{ED38C476-39C4-AA62-8FE9-BB3F5D0C9A1C}"/>
          </ac:graphicFrameMkLst>
        </pc:graphicFrameChg>
        <pc:graphicFrameChg chg="modGraphic">
          <ac:chgData name="Ramorasata Andriamparany Harivelo" userId="794a4660-67f3-46f5-8855-d28a114604b1" providerId="ADAL" clId="{CEB3B26C-2798-42A7-AD0A-ABFB151DF716}" dt="2024-01-30T14:16:38.200" v="711" actId="108"/>
          <ac:graphicFrameMkLst>
            <pc:docMk/>
            <pc:sldMk cId="2496289154" sldId="2076137965"/>
            <ac:graphicFrameMk id="11" creationId="{38D811B1-CA0F-B211-FD8C-45C5EF8A92B7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5:55:58.104" v="3213" actId="20577"/>
        <pc:sldMkLst>
          <pc:docMk/>
          <pc:sldMk cId="237007951" sldId="2076137967"/>
        </pc:sldMkLst>
        <pc:graphicFrameChg chg="modGraphic">
          <ac:chgData name="Ramorasata Andriamparany Harivelo" userId="794a4660-67f3-46f5-8855-d28a114604b1" providerId="ADAL" clId="{CEB3B26C-2798-42A7-AD0A-ABFB151DF716}" dt="2024-02-01T15:55:58.104" v="3213" actId="20577"/>
          <ac:graphicFrameMkLst>
            <pc:docMk/>
            <pc:sldMk cId="237007951" sldId="2076137967"/>
            <ac:graphicFrameMk id="12" creationId="{3F82C98F-FA61-6289-6E94-CD6B87C2AEB3}"/>
          </ac:graphicFrameMkLst>
        </pc:graphicFrameChg>
      </pc:sldChg>
      <pc:sldChg chg="modSp mod">
        <pc:chgData name="Ramorasata Andriamparany Harivelo" userId="794a4660-67f3-46f5-8855-d28a114604b1" providerId="ADAL" clId="{CEB3B26C-2798-42A7-AD0A-ABFB151DF716}" dt="2024-02-01T14:22:41.266" v="2632" actId="1076"/>
        <pc:sldMkLst>
          <pc:docMk/>
          <pc:sldMk cId="1254206828" sldId="2076137968"/>
        </pc:sldMkLst>
        <pc:spChg chg="mod">
          <ac:chgData name="Ramorasata Andriamparany Harivelo" userId="794a4660-67f3-46f5-8855-d28a114604b1" providerId="ADAL" clId="{CEB3B26C-2798-42A7-AD0A-ABFB151DF716}" dt="2024-02-01T14:22:29.154" v="2629" actId="1076"/>
          <ac:spMkLst>
            <pc:docMk/>
            <pc:sldMk cId="1254206828" sldId="2076137968"/>
            <ac:spMk id="21" creationId="{60D8CC19-E937-44DC-038F-86D1C82D3718}"/>
          </ac:spMkLst>
        </pc:spChg>
        <pc:spChg chg="mod">
          <ac:chgData name="Ramorasata Andriamparany Harivelo" userId="794a4660-67f3-46f5-8855-d28a114604b1" providerId="ADAL" clId="{CEB3B26C-2798-42A7-AD0A-ABFB151DF716}" dt="2024-02-01T14:22:41.266" v="2632" actId="1076"/>
          <ac:spMkLst>
            <pc:docMk/>
            <pc:sldMk cId="1254206828" sldId="2076137968"/>
            <ac:spMk id="22" creationId="{28045A60-F14F-2480-5CB0-0B3A50EA013C}"/>
          </ac:spMkLst>
        </pc:spChg>
      </pc:sldChg>
      <pc:sldChg chg="modSp mod">
        <pc:chgData name="Ramorasata Andriamparany Harivelo" userId="794a4660-67f3-46f5-8855-d28a114604b1" providerId="ADAL" clId="{CEB3B26C-2798-42A7-AD0A-ABFB151DF716}" dt="2024-02-01T15:35:52.557" v="3124" actId="20577"/>
        <pc:sldMkLst>
          <pc:docMk/>
          <pc:sldMk cId="2688690536" sldId="2076137969"/>
        </pc:sldMkLst>
        <pc:spChg chg="mod">
          <ac:chgData name="Ramorasata Andriamparany Harivelo" userId="794a4660-67f3-46f5-8855-d28a114604b1" providerId="ADAL" clId="{CEB3B26C-2798-42A7-AD0A-ABFB151DF716}" dt="2024-02-01T14:19:40.224" v="2586" actId="1076"/>
          <ac:spMkLst>
            <pc:docMk/>
            <pc:sldMk cId="2688690536" sldId="2076137969"/>
            <ac:spMk id="21" creationId="{60D8CC19-E937-44DC-038F-86D1C82D3718}"/>
          </ac:spMkLst>
        </pc:spChg>
        <pc:spChg chg="mod">
          <ac:chgData name="Ramorasata Andriamparany Harivelo" userId="794a4660-67f3-46f5-8855-d28a114604b1" providerId="ADAL" clId="{CEB3B26C-2798-42A7-AD0A-ABFB151DF716}" dt="2024-02-01T15:35:52.557" v="3124" actId="20577"/>
          <ac:spMkLst>
            <pc:docMk/>
            <pc:sldMk cId="2688690536" sldId="2076137969"/>
            <ac:spMk id="22" creationId="{28045A60-F14F-2480-5CB0-0B3A50EA013C}"/>
          </ac:spMkLst>
        </pc:spChg>
      </pc:sldChg>
      <pc:sldChg chg="modSp mod">
        <pc:chgData name="Ramorasata Andriamparany Harivelo" userId="794a4660-67f3-46f5-8855-d28a114604b1" providerId="ADAL" clId="{CEB3B26C-2798-42A7-AD0A-ABFB151DF716}" dt="2024-02-01T15:20:25.426" v="2992" actId="20577"/>
        <pc:sldMkLst>
          <pc:docMk/>
          <pc:sldMk cId="3506925970" sldId="2076137970"/>
        </pc:sldMkLst>
        <pc:spChg chg="mod">
          <ac:chgData name="Ramorasata Andriamparany Harivelo" userId="794a4660-67f3-46f5-8855-d28a114604b1" providerId="ADAL" clId="{CEB3B26C-2798-42A7-AD0A-ABFB151DF716}" dt="2024-02-01T15:19:58.427" v="2985" actId="1037"/>
          <ac:spMkLst>
            <pc:docMk/>
            <pc:sldMk cId="3506925970" sldId="2076137970"/>
            <ac:spMk id="21" creationId="{60D8CC19-E937-44DC-038F-86D1C82D3718}"/>
          </ac:spMkLst>
        </pc:spChg>
        <pc:spChg chg="mod">
          <ac:chgData name="Ramorasata Andriamparany Harivelo" userId="794a4660-67f3-46f5-8855-d28a114604b1" providerId="ADAL" clId="{CEB3B26C-2798-42A7-AD0A-ABFB151DF716}" dt="2024-02-01T15:20:25.426" v="2992" actId="20577"/>
          <ac:spMkLst>
            <pc:docMk/>
            <pc:sldMk cId="3506925970" sldId="2076137970"/>
            <ac:spMk id="22" creationId="{28045A60-F14F-2480-5CB0-0B3A50EA013C}"/>
          </ac:spMkLst>
        </pc:spChg>
      </pc:sldChg>
      <pc:sldChg chg="modSp mod">
        <pc:chgData name="Ramorasata Andriamparany Harivelo" userId="794a4660-67f3-46f5-8855-d28a114604b1" providerId="ADAL" clId="{CEB3B26C-2798-42A7-AD0A-ABFB151DF716}" dt="2024-02-01T15:34:13.299" v="3120" actId="20577"/>
        <pc:sldMkLst>
          <pc:docMk/>
          <pc:sldMk cId="814855718" sldId="2076137971"/>
        </pc:sldMkLst>
        <pc:spChg chg="mod">
          <ac:chgData name="Ramorasata Andriamparany Harivelo" userId="794a4660-67f3-46f5-8855-d28a114604b1" providerId="ADAL" clId="{CEB3B26C-2798-42A7-AD0A-ABFB151DF716}" dt="2024-02-01T15:34:13.299" v="3120" actId="20577"/>
          <ac:spMkLst>
            <pc:docMk/>
            <pc:sldMk cId="814855718" sldId="2076137971"/>
            <ac:spMk id="21" creationId="{60D8CC19-E937-44DC-038F-86D1C82D3718}"/>
          </ac:spMkLst>
        </pc:spChg>
        <pc:spChg chg="mod">
          <ac:chgData name="Ramorasata Andriamparany Harivelo" userId="794a4660-67f3-46f5-8855-d28a114604b1" providerId="ADAL" clId="{CEB3B26C-2798-42A7-AD0A-ABFB151DF716}" dt="2024-02-01T14:16:14.330" v="2573" actId="6549"/>
          <ac:spMkLst>
            <pc:docMk/>
            <pc:sldMk cId="814855718" sldId="2076137971"/>
            <ac:spMk id="22" creationId="{28045A60-F14F-2480-5CB0-0B3A50EA013C}"/>
          </ac:spMkLst>
        </pc:spChg>
        <pc:picChg chg="mod">
          <ac:chgData name="Ramorasata Andriamparany Harivelo" userId="794a4660-67f3-46f5-8855-d28a114604b1" providerId="ADAL" clId="{CEB3B26C-2798-42A7-AD0A-ABFB151DF716}" dt="2024-02-01T14:39:26.847" v="2649" actId="14100"/>
          <ac:picMkLst>
            <pc:docMk/>
            <pc:sldMk cId="814855718" sldId="2076137971"/>
            <ac:picMk id="6" creationId="{42F37B65-9F40-24CC-AC7C-A752D580620A}"/>
          </ac:picMkLst>
        </pc:picChg>
        <pc:picChg chg="mod">
          <ac:chgData name="Ramorasata Andriamparany Harivelo" userId="794a4660-67f3-46f5-8855-d28a114604b1" providerId="ADAL" clId="{CEB3B26C-2798-42A7-AD0A-ABFB151DF716}" dt="2024-02-01T14:39:20.041" v="2648" actId="1035"/>
          <ac:picMkLst>
            <pc:docMk/>
            <pc:sldMk cId="814855718" sldId="2076137971"/>
            <ac:picMk id="11" creationId="{E8A7B612-CF5A-EE9C-142E-0541AEA63055}"/>
          </ac:picMkLst>
        </pc:picChg>
      </pc:sldChg>
      <pc:sldChg chg="addSp delSp modSp new mod ord">
        <pc:chgData name="Ramorasata Andriamparany Harivelo" userId="794a4660-67f3-46f5-8855-d28a114604b1" providerId="ADAL" clId="{CEB3B26C-2798-42A7-AD0A-ABFB151DF716}" dt="2024-02-01T15:12:01.203" v="2873" actId="20577"/>
        <pc:sldMkLst>
          <pc:docMk/>
          <pc:sldMk cId="905396879" sldId="2076137972"/>
        </pc:sldMkLst>
        <pc:spChg chg="del">
          <ac:chgData name="Ramorasata Andriamparany Harivelo" userId="794a4660-67f3-46f5-8855-d28a114604b1" providerId="ADAL" clId="{CEB3B26C-2798-42A7-AD0A-ABFB151DF716}" dt="2024-01-31T14:56:54.859" v="1181" actId="478"/>
          <ac:spMkLst>
            <pc:docMk/>
            <pc:sldMk cId="905396879" sldId="2076137972"/>
            <ac:spMk id="2" creationId="{EA09810D-F57F-F91E-D9BF-308AF060C958}"/>
          </ac:spMkLst>
        </pc:spChg>
        <pc:spChg chg="add del mod">
          <ac:chgData name="Ramorasata Andriamparany Harivelo" userId="794a4660-67f3-46f5-8855-d28a114604b1" providerId="ADAL" clId="{CEB3B26C-2798-42A7-AD0A-ABFB151DF716}" dt="2024-01-31T15:00:15.204" v="1240" actId="478"/>
          <ac:spMkLst>
            <pc:docMk/>
            <pc:sldMk cId="905396879" sldId="2076137972"/>
            <ac:spMk id="3" creationId="{00F2A5B6-312D-E886-72A9-E3E9515DEE57}"/>
          </ac:spMkLst>
        </pc:spChg>
        <pc:spChg chg="add mod">
          <ac:chgData name="Ramorasata Andriamparany Harivelo" userId="794a4660-67f3-46f5-8855-d28a114604b1" providerId="ADAL" clId="{CEB3B26C-2798-42A7-AD0A-ABFB151DF716}" dt="2024-02-01T07:51:27.397" v="2239" actId="1036"/>
          <ac:spMkLst>
            <pc:docMk/>
            <pc:sldMk cId="905396879" sldId="2076137972"/>
            <ac:spMk id="4" creationId="{CCF9DFC2-83E3-081E-8668-0E21247C1934}"/>
          </ac:spMkLst>
        </pc:spChg>
        <pc:spChg chg="add mod">
          <ac:chgData name="Ramorasata Andriamparany Harivelo" userId="794a4660-67f3-46f5-8855-d28a114604b1" providerId="ADAL" clId="{CEB3B26C-2798-42A7-AD0A-ABFB151DF716}" dt="2024-02-01T15:11:04.914" v="2869" actId="20577"/>
          <ac:spMkLst>
            <pc:docMk/>
            <pc:sldMk cId="905396879" sldId="2076137972"/>
            <ac:spMk id="5" creationId="{97ECF010-8B1A-8EC3-4397-A53519086562}"/>
          </ac:spMkLst>
        </pc:spChg>
        <pc:spChg chg="add del mod">
          <ac:chgData name="Ramorasata Andriamparany Harivelo" userId="794a4660-67f3-46f5-8855-d28a114604b1" providerId="ADAL" clId="{CEB3B26C-2798-42A7-AD0A-ABFB151DF716}" dt="2024-02-01T09:58:28.176" v="2418" actId="1038"/>
          <ac:spMkLst>
            <pc:docMk/>
            <pc:sldMk cId="905396879" sldId="2076137972"/>
            <ac:spMk id="7" creationId="{2A14DDAF-31F1-0B85-54A7-03D6552E429C}"/>
          </ac:spMkLst>
        </pc:spChg>
        <pc:spChg chg="add mod">
          <ac:chgData name="Ramorasata Andriamparany Harivelo" userId="794a4660-67f3-46f5-8855-d28a114604b1" providerId="ADAL" clId="{CEB3B26C-2798-42A7-AD0A-ABFB151DF716}" dt="2024-02-01T07:51:32.480" v="2249" actId="1035"/>
          <ac:spMkLst>
            <pc:docMk/>
            <pc:sldMk cId="905396879" sldId="2076137972"/>
            <ac:spMk id="8" creationId="{FE5BD530-2C98-58BB-3EDC-F56FD3035717}"/>
          </ac:spMkLst>
        </pc:spChg>
        <pc:spChg chg="add mod">
          <ac:chgData name="Ramorasata Andriamparany Harivelo" userId="794a4660-67f3-46f5-8855-d28a114604b1" providerId="ADAL" clId="{CEB3B26C-2798-42A7-AD0A-ABFB151DF716}" dt="2024-01-31T15:00:10.301" v="1239" actId="20577"/>
          <ac:spMkLst>
            <pc:docMk/>
            <pc:sldMk cId="905396879" sldId="2076137972"/>
            <ac:spMk id="10" creationId="{4F298693-3721-C81F-E6FC-A3CC0C6662C0}"/>
          </ac:spMkLst>
        </pc:spChg>
        <pc:spChg chg="add del mod">
          <ac:chgData name="Ramorasata Andriamparany Harivelo" userId="794a4660-67f3-46f5-8855-d28a114604b1" providerId="ADAL" clId="{CEB3B26C-2798-42A7-AD0A-ABFB151DF716}" dt="2024-02-01T09:58:30.312" v="2419" actId="478"/>
          <ac:spMkLst>
            <pc:docMk/>
            <pc:sldMk cId="905396879" sldId="2076137972"/>
            <ac:spMk id="12" creationId="{AF2E0634-06C3-1F5E-63C8-1D1FD9CB7984}"/>
          </ac:spMkLst>
        </pc:spChg>
        <pc:spChg chg="add del mod">
          <ac:chgData name="Ramorasata Andriamparany Harivelo" userId="794a4660-67f3-46f5-8855-d28a114604b1" providerId="ADAL" clId="{CEB3B26C-2798-42A7-AD0A-ABFB151DF716}" dt="2024-01-31T15:01:48.424" v="1256" actId="478"/>
          <ac:spMkLst>
            <pc:docMk/>
            <pc:sldMk cId="905396879" sldId="2076137972"/>
            <ac:spMk id="12" creationId="{E41BA82E-A83E-A004-9A7B-B356EBE6CB1C}"/>
          </ac:spMkLst>
        </pc:spChg>
        <pc:graphicFrameChg chg="add del mod">
          <ac:chgData name="Ramorasata Andriamparany Harivelo" userId="794a4660-67f3-46f5-8855-d28a114604b1" providerId="ADAL" clId="{CEB3B26C-2798-42A7-AD0A-ABFB151DF716}" dt="2024-02-01T05:50:07.638" v="1569" actId="478"/>
          <ac:graphicFrameMkLst>
            <pc:docMk/>
            <pc:sldMk cId="905396879" sldId="2076137972"/>
            <ac:graphicFrameMk id="2" creationId="{858C4C29-BF44-E251-C46E-7763D006E764}"/>
          </ac:graphicFrameMkLst>
        </pc:graphicFrameChg>
        <pc:graphicFrameChg chg="add mod modGraphic">
          <ac:chgData name="Ramorasata Andriamparany Harivelo" userId="794a4660-67f3-46f5-8855-d28a114604b1" providerId="ADAL" clId="{CEB3B26C-2798-42A7-AD0A-ABFB151DF716}" dt="2024-02-01T15:12:01.203" v="2873" actId="20577"/>
          <ac:graphicFrameMkLst>
            <pc:docMk/>
            <pc:sldMk cId="905396879" sldId="2076137972"/>
            <ac:graphicFrameMk id="3" creationId="{C7AC718E-D9D3-F320-CDD6-E599212F128C}"/>
          </ac:graphicFrameMkLst>
        </pc:graphicFrameChg>
        <pc:graphicFrameChg chg="add del mod modGraphic">
          <ac:chgData name="Ramorasata Andriamparany Harivelo" userId="794a4660-67f3-46f5-8855-d28a114604b1" providerId="ADAL" clId="{CEB3B26C-2798-42A7-AD0A-ABFB151DF716}" dt="2024-02-01T05:47:32.956" v="1538" actId="478"/>
          <ac:graphicFrameMkLst>
            <pc:docMk/>
            <pc:sldMk cId="905396879" sldId="2076137972"/>
            <ac:graphicFrameMk id="6" creationId="{FB7C2C7C-CE29-B824-A8E2-6CC744B9326C}"/>
          </ac:graphicFrameMkLst>
        </pc:graphicFrameChg>
        <pc:graphicFrameChg chg="add del mod">
          <ac:chgData name="Ramorasata Andriamparany Harivelo" userId="794a4660-67f3-46f5-8855-d28a114604b1" providerId="ADAL" clId="{CEB3B26C-2798-42A7-AD0A-ABFB151DF716}" dt="2024-01-31T15:11:59.895" v="1287" actId="478"/>
          <ac:graphicFrameMkLst>
            <pc:docMk/>
            <pc:sldMk cId="905396879" sldId="2076137972"/>
            <ac:graphicFrameMk id="13" creationId="{8735E83E-CF4E-EC94-7275-5E5769120560}"/>
          </ac:graphicFrameMkLst>
        </pc:graphicFrameChg>
        <pc:picChg chg="add mod">
          <ac:chgData name="Ramorasata Andriamparany Harivelo" userId="794a4660-67f3-46f5-8855-d28a114604b1" providerId="ADAL" clId="{CEB3B26C-2798-42A7-AD0A-ABFB151DF716}" dt="2024-02-01T06:02:06.311" v="1680" actId="14100"/>
          <ac:picMkLst>
            <pc:docMk/>
            <pc:sldMk cId="905396879" sldId="2076137972"/>
            <ac:picMk id="9" creationId="{1CF8C200-A1EB-820A-9F8C-C97C7ED22F7F}"/>
          </ac:picMkLst>
        </pc:picChg>
      </pc:sldChg>
      <pc:sldChg chg="modSp mod">
        <pc:chgData name="Ramorasata Andriamparany Harivelo" userId="794a4660-67f3-46f5-8855-d28a114604b1" providerId="ADAL" clId="{CEB3B26C-2798-42A7-AD0A-ABFB151DF716}" dt="2024-02-01T14:14:43.421" v="2567" actId="1076"/>
        <pc:sldMkLst>
          <pc:docMk/>
          <pc:sldMk cId="3966920926" sldId="2076137973"/>
        </pc:sldMkLst>
        <pc:spChg chg="mod">
          <ac:chgData name="Ramorasata Andriamparany Harivelo" userId="794a4660-67f3-46f5-8855-d28a114604b1" providerId="ADAL" clId="{CEB3B26C-2798-42A7-AD0A-ABFB151DF716}" dt="2024-02-01T14:14:43.421" v="2567" actId="1076"/>
          <ac:spMkLst>
            <pc:docMk/>
            <pc:sldMk cId="3966920926" sldId="2076137973"/>
            <ac:spMk id="22" creationId="{28045A60-F14F-2480-5CB0-0B3A50EA013C}"/>
          </ac:spMkLst>
        </pc:spChg>
      </pc:sldChg>
      <pc:sldChg chg="modSp mod">
        <pc:chgData name="Ramorasata Andriamparany Harivelo" userId="794a4660-67f3-46f5-8855-d28a114604b1" providerId="ADAL" clId="{CEB3B26C-2798-42A7-AD0A-ABFB151DF716}" dt="2024-02-01T15:43:31.044" v="3183" actId="20577"/>
        <pc:sldMkLst>
          <pc:docMk/>
          <pc:sldMk cId="4016081707" sldId="2076137974"/>
        </pc:sldMkLst>
        <pc:spChg chg="mod">
          <ac:chgData name="Ramorasata Andriamparany Harivelo" userId="794a4660-67f3-46f5-8855-d28a114604b1" providerId="ADAL" clId="{CEB3B26C-2798-42A7-AD0A-ABFB151DF716}" dt="2024-02-01T15:43:06.791" v="3180" actId="20577"/>
          <ac:spMkLst>
            <pc:docMk/>
            <pc:sldMk cId="4016081707" sldId="2076137974"/>
            <ac:spMk id="12" creationId="{ED827D0D-2651-FE40-D577-374365E2CBA0}"/>
          </ac:spMkLst>
        </pc:spChg>
        <pc:spChg chg="mod">
          <ac:chgData name="Ramorasata Andriamparany Harivelo" userId="794a4660-67f3-46f5-8855-d28a114604b1" providerId="ADAL" clId="{CEB3B26C-2798-42A7-AD0A-ABFB151DF716}" dt="2024-02-01T15:43:31.044" v="3183" actId="20577"/>
          <ac:spMkLst>
            <pc:docMk/>
            <pc:sldMk cId="4016081707" sldId="2076137974"/>
            <ac:spMk id="22" creationId="{28045A60-F14F-2480-5CB0-0B3A50EA013C}"/>
          </ac:spMkLst>
        </pc:spChg>
        <pc:picChg chg="mod">
          <ac:chgData name="Ramorasata Andriamparany Harivelo" userId="794a4660-67f3-46f5-8855-d28a114604b1" providerId="ADAL" clId="{CEB3B26C-2798-42A7-AD0A-ABFB151DF716}" dt="2024-02-01T14:13:05.343" v="2556" actId="1076"/>
          <ac:picMkLst>
            <pc:docMk/>
            <pc:sldMk cId="4016081707" sldId="2076137974"/>
            <ac:picMk id="11" creationId="{04AE50B6-C464-487B-0841-FE245829C205}"/>
          </ac:picMkLst>
        </pc:picChg>
      </pc:sldChg>
      <pc:sldChg chg="addSp delSp modSp mod">
        <pc:chgData name="Ramorasata Andriamparany Harivelo" userId="794a4660-67f3-46f5-8855-d28a114604b1" providerId="ADAL" clId="{CEB3B26C-2798-42A7-AD0A-ABFB151DF716}" dt="2024-02-01T14:38:37.956" v="2641"/>
        <pc:sldMkLst>
          <pc:docMk/>
          <pc:sldMk cId="1117141585" sldId="2076137975"/>
        </pc:sldMkLst>
        <pc:spChg chg="add del mod">
          <ac:chgData name="Ramorasata Andriamparany Harivelo" userId="794a4660-67f3-46f5-8855-d28a114604b1" providerId="ADAL" clId="{CEB3B26C-2798-42A7-AD0A-ABFB151DF716}" dt="2024-02-01T14:05:06.661" v="2448" actId="478"/>
          <ac:spMkLst>
            <pc:docMk/>
            <pc:sldMk cId="1117141585" sldId="2076137975"/>
            <ac:spMk id="9" creationId="{A014094D-9B49-E7D5-D943-B1248A51AF96}"/>
          </ac:spMkLst>
        </pc:spChg>
        <pc:spChg chg="add mod">
          <ac:chgData name="Ramorasata Andriamparany Harivelo" userId="794a4660-67f3-46f5-8855-d28a114604b1" providerId="ADAL" clId="{CEB3B26C-2798-42A7-AD0A-ABFB151DF716}" dt="2024-02-01T14:10:59.694" v="2547" actId="1036"/>
          <ac:spMkLst>
            <pc:docMk/>
            <pc:sldMk cId="1117141585" sldId="2076137975"/>
            <ac:spMk id="10" creationId="{7F77A419-302A-09EC-B090-23910F5CB5D1}"/>
          </ac:spMkLst>
        </pc:spChg>
        <pc:spChg chg="mod">
          <ac:chgData name="Ramorasata Andriamparany Harivelo" userId="794a4660-67f3-46f5-8855-d28a114604b1" providerId="ADAL" clId="{CEB3B26C-2798-42A7-AD0A-ABFB151DF716}" dt="2024-02-01T14:10:42.598" v="2541" actId="1035"/>
          <ac:spMkLst>
            <pc:docMk/>
            <pc:sldMk cId="1117141585" sldId="2076137975"/>
            <ac:spMk id="22" creationId="{28045A60-F14F-2480-5CB0-0B3A50EA013C}"/>
          </ac:spMkLst>
        </pc:spChg>
        <pc:graphicFrameChg chg="add mod">
          <ac:chgData name="Ramorasata Andriamparany Harivelo" userId="794a4660-67f3-46f5-8855-d28a114604b1" providerId="ADAL" clId="{CEB3B26C-2798-42A7-AD0A-ABFB151DF716}" dt="2024-02-01T14:01:21.468" v="2425"/>
          <ac:graphicFrameMkLst>
            <pc:docMk/>
            <pc:sldMk cId="1117141585" sldId="2076137975"/>
            <ac:graphicFrameMk id="4" creationId="{70489CAA-9B65-06F9-1AC4-A20C4A0BA311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2-01T14:01:27.806" v="2426"/>
          <ac:graphicFrameMkLst>
            <pc:docMk/>
            <pc:sldMk cId="1117141585" sldId="2076137975"/>
            <ac:graphicFrameMk id="5" creationId="{70A21AA8-34BD-FFFB-7AAE-AA73A3E012B0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2-01T14:02:46.340" v="2437" actId="1076"/>
          <ac:graphicFrameMkLst>
            <pc:docMk/>
            <pc:sldMk cId="1117141585" sldId="2076137975"/>
            <ac:graphicFrameMk id="6" creationId="{D6F51944-16B9-99E5-25DF-2CCF49803E4C}"/>
          </ac:graphicFrameMkLst>
        </pc:graphicFrameChg>
        <pc:graphicFrameChg chg="add mod">
          <ac:chgData name="Ramorasata Andriamparany Harivelo" userId="794a4660-67f3-46f5-8855-d28a114604b1" providerId="ADAL" clId="{CEB3B26C-2798-42A7-AD0A-ABFB151DF716}" dt="2024-02-01T14:38:37.956" v="2641"/>
          <ac:graphicFrameMkLst>
            <pc:docMk/>
            <pc:sldMk cId="1117141585" sldId="2076137975"/>
            <ac:graphicFrameMk id="7" creationId="{0875182F-DABC-D8BE-BAE8-B445929D2DE9}"/>
          </ac:graphicFrameMkLst>
        </pc:graphicFrameChg>
        <pc:cxnChg chg="add del">
          <ac:chgData name="Ramorasata Andriamparany Harivelo" userId="794a4660-67f3-46f5-8855-d28a114604b1" providerId="ADAL" clId="{CEB3B26C-2798-42A7-AD0A-ABFB151DF716}" dt="2024-02-01T14:10:56.316" v="2543" actId="11529"/>
          <ac:cxnSpMkLst>
            <pc:docMk/>
            <pc:sldMk cId="1117141585" sldId="2076137975"/>
            <ac:cxnSpMk id="12" creationId="{5F909F92-22C1-BDEF-B3E5-3B48BF11DC9D}"/>
          </ac:cxnSpMkLst>
        </pc:cxnChg>
      </pc:sldChg>
    </pc:docChg>
  </pc:docChgLst>
  <pc:docChgLst>
    <pc:chgData name="Serge Andry Rakotomanga" userId="S::sarakotomanga@jouve.com::2b0c2301-b037-4da7-a9ff-e08bc10c0da2" providerId="AD" clId="Web-{71761CC2-B98A-5E51-2081-C4A043C88F6A}"/>
    <pc:docChg chg="modSld sldOrd">
      <pc:chgData name="Serge Andry Rakotomanga" userId="S::sarakotomanga@jouve.com::2b0c2301-b037-4da7-a9ff-e08bc10c0da2" providerId="AD" clId="Web-{71761CC2-B98A-5E51-2081-C4A043C88F6A}" dt="2024-02-01T13:10:12.404" v="7214" actId="20577"/>
      <pc:docMkLst>
        <pc:docMk/>
      </pc:docMkLst>
      <pc:sldChg chg="modSp ord">
        <pc:chgData name="Serge Andry Rakotomanga" userId="S::sarakotomanga@jouve.com::2b0c2301-b037-4da7-a9ff-e08bc10c0da2" providerId="AD" clId="Web-{71761CC2-B98A-5E51-2081-C4A043C88F6A}" dt="2024-01-30T14:17:07.093" v="1020"/>
        <pc:sldMkLst>
          <pc:docMk/>
          <pc:sldMk cId="1918683399" sldId="2076137923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1-30T14:17:07.093" v="1020"/>
          <ac:graphicFrameMkLst>
            <pc:docMk/>
            <pc:sldMk cId="1918683399" sldId="2076137923"/>
            <ac:graphicFrameMk id="11" creationId="{DDF5352A-4DD3-6DEC-C359-036D96EF530E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1-31T08:59:21.658" v="4752"/>
        <pc:sldMkLst>
          <pc:docMk/>
          <pc:sldMk cId="3596589725" sldId="2076137924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1-31T08:59:21.658" v="4752"/>
          <ac:graphicFrameMkLst>
            <pc:docMk/>
            <pc:sldMk cId="3596589725" sldId="2076137924"/>
            <ac:graphicFrameMk id="9" creationId="{0850187E-F692-A114-C6C4-71118AF03B8D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2-01T13:10:12.404" v="7214" actId="20577"/>
        <pc:sldMkLst>
          <pc:docMk/>
          <pc:sldMk cId="3151827411" sldId="2076137925"/>
        </pc:sldMkLst>
        <pc:spChg chg="mod">
          <ac:chgData name="Serge Andry Rakotomanga" userId="S::sarakotomanga@jouve.com::2b0c2301-b037-4da7-a9ff-e08bc10c0da2" providerId="AD" clId="Web-{71761CC2-B98A-5E51-2081-C4A043C88F6A}" dt="2024-02-01T13:10:12.404" v="7214" actId="20577"/>
          <ac:spMkLst>
            <pc:docMk/>
            <pc:sldMk cId="3151827411" sldId="2076137925"/>
            <ac:spMk id="3" creationId="{89AC8A36-C790-BD30-C263-3929493DEB1C}"/>
          </ac:spMkLst>
        </pc:spChg>
      </pc:sldChg>
      <pc:sldChg chg="modSp">
        <pc:chgData name="Serge Andry Rakotomanga" userId="S::sarakotomanga@jouve.com::2b0c2301-b037-4da7-a9ff-e08bc10c0da2" providerId="AD" clId="Web-{71761CC2-B98A-5E51-2081-C4A043C88F6A}" dt="2024-02-01T13:09:07.276" v="7204"/>
        <pc:sldMkLst>
          <pc:docMk/>
          <pc:sldMk cId="2240116074" sldId="2076137926"/>
        </pc:sldMkLst>
        <pc:spChg chg="mod">
          <ac:chgData name="Serge Andry Rakotomanga" userId="S::sarakotomanga@jouve.com::2b0c2301-b037-4da7-a9ff-e08bc10c0da2" providerId="AD" clId="Web-{71761CC2-B98A-5E51-2081-C4A043C88F6A}" dt="2024-02-01T12:32:34.080" v="5983" actId="1076"/>
          <ac:spMkLst>
            <pc:docMk/>
            <pc:sldMk cId="2240116074" sldId="2076137926"/>
            <ac:spMk id="7" creationId="{A7282DA9-DFE5-2182-C548-E425B6A60450}"/>
          </ac:spMkLst>
        </pc:spChg>
        <pc:spChg chg="mod">
          <ac:chgData name="Serge Andry Rakotomanga" userId="S::sarakotomanga@jouve.com::2b0c2301-b037-4da7-a9ff-e08bc10c0da2" providerId="AD" clId="Web-{71761CC2-B98A-5E51-2081-C4A043C88F6A}" dt="2024-02-01T12:32:45.065" v="5984" actId="1076"/>
          <ac:spMkLst>
            <pc:docMk/>
            <pc:sldMk cId="2240116074" sldId="2076137926"/>
            <ac:spMk id="8" creationId="{94D5D365-4368-495A-56E0-C9617E07508C}"/>
          </ac:spMkLst>
        </pc:spChg>
        <pc:graphicFrameChg chg="mod modGraphic">
          <ac:chgData name="Serge Andry Rakotomanga" userId="S::sarakotomanga@jouve.com::2b0c2301-b037-4da7-a9ff-e08bc10c0da2" providerId="AD" clId="Web-{71761CC2-B98A-5E51-2081-C4A043C88F6A}" dt="2024-02-01T13:09:07.276" v="7204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1-31T06:09:35.728" v="3236"/>
        <pc:sldMkLst>
          <pc:docMk/>
          <pc:sldMk cId="2666459529" sldId="2076137927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1-31T06:09:35.728" v="3236"/>
          <ac:graphicFrameMkLst>
            <pc:docMk/>
            <pc:sldMk cId="2666459529" sldId="2076137927"/>
            <ac:graphicFrameMk id="11" creationId="{DDF5352A-4DD3-6DEC-C359-036D96EF530E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1-31T11:51:44.823" v="4757"/>
        <pc:sldMkLst>
          <pc:docMk/>
          <pc:sldMk cId="3000443204" sldId="2076137929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1-31T11:51:44.823" v="4757"/>
          <ac:graphicFrameMkLst>
            <pc:docMk/>
            <pc:sldMk cId="3000443204" sldId="2076137929"/>
            <ac:graphicFrameMk id="11" creationId="{DDF5352A-4DD3-6DEC-C359-036D96EF530E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2-01T13:07:11.835" v="6934"/>
        <pc:sldMkLst>
          <pc:docMk/>
          <pc:sldMk cId="3807610866" sldId="2076137930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2-01T13:07:11.835" v="6934"/>
          <ac:graphicFrameMkLst>
            <pc:docMk/>
            <pc:sldMk cId="3807610866" sldId="2076137930"/>
            <ac:graphicFrameMk id="3" creationId="{A3D5F5B4-78A6-0978-8FC5-2957A88D8674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1-31T14:33:02.127" v="4761"/>
        <pc:sldMkLst>
          <pc:docMk/>
          <pc:sldMk cId="1976737830" sldId="2076137957"/>
        </pc:sldMkLst>
        <pc:graphicFrameChg chg="mod modGraphic">
          <ac:chgData name="Serge Andry Rakotomanga" userId="S::sarakotomanga@jouve.com::2b0c2301-b037-4da7-a9ff-e08bc10c0da2" providerId="AD" clId="Web-{71761CC2-B98A-5E51-2081-C4A043C88F6A}" dt="2024-01-31T08:38:24.624" v="3766"/>
          <ac:graphicFrameMkLst>
            <pc:docMk/>
            <pc:sldMk cId="1976737830" sldId="2076137957"/>
            <ac:graphicFrameMk id="3" creationId="{E1CE0157-B02D-6D68-C829-D4EC94A487E0}"/>
          </ac:graphicFrameMkLst>
        </pc:graphicFrameChg>
        <pc:graphicFrameChg chg="mod modGraphic">
          <ac:chgData name="Serge Andry Rakotomanga" userId="S::sarakotomanga@jouve.com::2b0c2301-b037-4da7-a9ff-e08bc10c0da2" providerId="AD" clId="Web-{71761CC2-B98A-5E51-2081-C4A043C88F6A}" dt="2024-01-31T14:33:02.127" v="4761"/>
          <ac:graphicFrameMkLst>
            <pc:docMk/>
            <pc:sldMk cId="1976737830" sldId="2076137957"/>
            <ac:graphicFrameMk id="6" creationId="{5B3EE044-D23A-86A4-80ED-C783C588CAA3}"/>
          </ac:graphicFrameMkLst>
        </pc:graphicFrameChg>
      </pc:sldChg>
      <pc:sldChg chg="modSp">
        <pc:chgData name="Serge Andry Rakotomanga" userId="S::sarakotomanga@jouve.com::2b0c2301-b037-4da7-a9ff-e08bc10c0da2" providerId="AD" clId="Web-{71761CC2-B98A-5E51-2081-C4A043C88F6A}" dt="2024-02-01T12:56:38.252" v="6902" actId="20577"/>
        <pc:sldMkLst>
          <pc:docMk/>
          <pc:sldMk cId="4016081707" sldId="2076137974"/>
        </pc:sldMkLst>
        <pc:spChg chg="mod">
          <ac:chgData name="Serge Andry Rakotomanga" userId="S::sarakotomanga@jouve.com::2b0c2301-b037-4da7-a9ff-e08bc10c0da2" providerId="AD" clId="Web-{71761CC2-B98A-5E51-2081-C4A043C88F6A}" dt="2024-02-01T12:56:38.252" v="6902" actId="20577"/>
          <ac:spMkLst>
            <pc:docMk/>
            <pc:sldMk cId="4016081707" sldId="2076137974"/>
            <ac:spMk id="12" creationId="{ED827D0D-2651-FE40-D577-374365E2CBA0}"/>
          </ac:spMkLst>
        </pc:spChg>
        <pc:spChg chg="mod">
          <ac:chgData name="Serge Andry Rakotomanga" userId="S::sarakotomanga@jouve.com::2b0c2301-b037-4da7-a9ff-e08bc10c0da2" providerId="AD" clId="Web-{71761CC2-B98A-5E51-2081-C4A043C88F6A}" dt="2024-02-01T12:56:06.439" v="6896" actId="20577"/>
          <ac:spMkLst>
            <pc:docMk/>
            <pc:sldMk cId="4016081707" sldId="2076137974"/>
            <ac:spMk id="22" creationId="{28045A60-F14F-2480-5CB0-0B3A50EA013C}"/>
          </ac:spMkLst>
        </pc:spChg>
      </pc:sldChg>
    </pc:docChg>
  </pc:docChgLst>
  <pc:docChgLst>
    <pc:chgData name="Maminirina Rasolofo Tsiarovana" userId="S::mrasolofo@jouve.com::906380be-c3d7-447a-95a8-1fe0133cbd21" providerId="AD" clId="Web-{21A6B2CB-E5ED-ADDD-AAC3-B6F5045C8BFB}"/>
    <pc:docChg chg="modSld">
      <pc:chgData name="Maminirina Rasolofo Tsiarovana" userId="S::mrasolofo@jouve.com::906380be-c3d7-447a-95a8-1fe0133cbd21" providerId="AD" clId="Web-{21A6B2CB-E5ED-ADDD-AAC3-B6F5045C8BFB}" dt="2024-01-30T12:34:15.928" v="1152"/>
      <pc:docMkLst>
        <pc:docMk/>
      </pc:docMkLst>
      <pc:sldChg chg="modSp">
        <pc:chgData name="Maminirina Rasolofo Tsiarovana" userId="S::mrasolofo@jouve.com::906380be-c3d7-447a-95a8-1fe0133cbd21" providerId="AD" clId="Web-{21A6B2CB-E5ED-ADDD-AAC3-B6F5045C8BFB}" dt="2024-01-30T07:12:05.339" v="218"/>
        <pc:sldMkLst>
          <pc:docMk/>
          <pc:sldMk cId="867128195" sldId="2076137900"/>
        </pc:sldMkLst>
        <pc:graphicFrameChg chg="mod modGraphic">
          <ac:chgData name="Maminirina Rasolofo Tsiarovana" userId="S::mrasolofo@jouve.com::906380be-c3d7-447a-95a8-1fe0133cbd21" providerId="AD" clId="Web-{21A6B2CB-E5ED-ADDD-AAC3-B6F5045C8BFB}" dt="2024-01-30T07:12:05.339" v="218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modSp">
        <pc:chgData name="Maminirina Rasolofo Tsiarovana" userId="S::mrasolofo@jouve.com::906380be-c3d7-447a-95a8-1fe0133cbd21" providerId="AD" clId="Web-{21A6B2CB-E5ED-ADDD-AAC3-B6F5045C8BFB}" dt="2024-01-30T12:34:15.928" v="1152"/>
        <pc:sldMkLst>
          <pc:docMk/>
          <pc:sldMk cId="1262739340" sldId="2076137902"/>
        </pc:sldMkLst>
        <pc:graphicFrameChg chg="mod modGraphic">
          <ac:chgData name="Maminirina Rasolofo Tsiarovana" userId="S::mrasolofo@jouve.com::906380be-c3d7-447a-95a8-1fe0133cbd21" providerId="AD" clId="Web-{21A6B2CB-E5ED-ADDD-AAC3-B6F5045C8BFB}" dt="2024-01-30T12:34:15.928" v="1152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</pc:sldChg>
      <pc:sldChg chg="modSp">
        <pc:chgData name="Maminirina Rasolofo Tsiarovana" userId="S::mrasolofo@jouve.com::906380be-c3d7-447a-95a8-1fe0133cbd21" providerId="AD" clId="Web-{21A6B2CB-E5ED-ADDD-AAC3-B6F5045C8BFB}" dt="2024-01-30T08:35:35.643" v="696"/>
        <pc:sldMkLst>
          <pc:docMk/>
          <pc:sldMk cId="2528380771" sldId="2076137955"/>
        </pc:sldMkLst>
        <pc:graphicFrameChg chg="mod modGraphic">
          <ac:chgData name="Maminirina Rasolofo Tsiarovana" userId="S::mrasolofo@jouve.com::906380be-c3d7-447a-95a8-1fe0133cbd21" providerId="AD" clId="Web-{21A6B2CB-E5ED-ADDD-AAC3-B6F5045C8BFB}" dt="2024-01-30T07:30:17.629" v="604"/>
          <ac:graphicFrameMkLst>
            <pc:docMk/>
            <pc:sldMk cId="2528380771" sldId="2076137955"/>
            <ac:graphicFrameMk id="7" creationId="{75374A93-D7EE-63FA-2DD9-D6EAE69371C5}"/>
          </ac:graphicFrameMkLst>
        </pc:graphicFrameChg>
        <pc:graphicFrameChg chg="mod modGraphic">
          <ac:chgData name="Maminirina Rasolofo Tsiarovana" userId="S::mrasolofo@jouve.com::906380be-c3d7-447a-95a8-1fe0133cbd21" providerId="AD" clId="Web-{21A6B2CB-E5ED-ADDD-AAC3-B6F5045C8BFB}" dt="2024-01-30T08:35:35.643" v="696"/>
          <ac:graphicFrameMkLst>
            <pc:docMk/>
            <pc:sldMk cId="2528380771" sldId="2076137955"/>
            <ac:graphicFrameMk id="13" creationId="{884304AE-0D97-8CF2-C1F2-84A5886ECABF}"/>
          </ac:graphicFrameMkLst>
        </pc:graphicFrameChg>
      </pc:sldChg>
    </pc:docChg>
  </pc:docChgLst>
  <pc:docChgLst>
    <pc:chgData name="Maminirina Rasolofo Tsiarovana" userId="S::mrasolofo@jouve.com::906380be-c3d7-447a-95a8-1fe0133cbd21" providerId="AD" clId="Web-{36D3A8DB-28C1-A5D0-04E0-31B7359A2499}"/>
    <pc:docChg chg="modSld">
      <pc:chgData name="Maminirina Rasolofo Tsiarovana" userId="S::mrasolofo@jouve.com::906380be-c3d7-447a-95a8-1fe0133cbd21" providerId="AD" clId="Web-{36D3A8DB-28C1-A5D0-04E0-31B7359A2499}" dt="2024-01-29T16:04:11.358" v="2283"/>
      <pc:docMkLst>
        <pc:docMk/>
      </pc:docMkLst>
      <pc:sldChg chg="modSp">
        <pc:chgData name="Maminirina Rasolofo Tsiarovana" userId="S::mrasolofo@jouve.com::906380be-c3d7-447a-95a8-1fe0133cbd21" providerId="AD" clId="Web-{36D3A8DB-28C1-A5D0-04E0-31B7359A2499}" dt="2024-01-29T15:51:34.667" v="1095"/>
        <pc:sldMkLst>
          <pc:docMk/>
          <pc:sldMk cId="2601113696" sldId="2076137899"/>
        </pc:sldMkLst>
        <pc:graphicFrameChg chg="mod modGraphic">
          <ac:chgData name="Maminirina Rasolofo Tsiarovana" userId="S::mrasolofo@jouve.com::906380be-c3d7-447a-95a8-1fe0133cbd21" providerId="AD" clId="Web-{36D3A8DB-28C1-A5D0-04E0-31B7359A2499}" dt="2024-01-29T15:51:34.667" v="1095"/>
          <ac:graphicFrameMkLst>
            <pc:docMk/>
            <pc:sldMk cId="2601113696" sldId="2076137899"/>
            <ac:graphicFrameMk id="11" creationId="{DDF5352A-4DD3-6DEC-C359-036D96EF530E}"/>
          </ac:graphicFrameMkLst>
        </pc:graphicFrameChg>
      </pc:sldChg>
      <pc:sldChg chg="modSp">
        <pc:chgData name="Maminirina Rasolofo Tsiarovana" userId="S::mrasolofo@jouve.com::906380be-c3d7-447a-95a8-1fe0133cbd21" providerId="AD" clId="Web-{36D3A8DB-28C1-A5D0-04E0-31B7359A2499}" dt="2024-01-29T16:04:11.358" v="2283"/>
        <pc:sldMkLst>
          <pc:docMk/>
          <pc:sldMk cId="867128195" sldId="2076137900"/>
        </pc:sldMkLst>
        <pc:graphicFrameChg chg="mod modGraphic">
          <ac:chgData name="Maminirina Rasolofo Tsiarovana" userId="S::mrasolofo@jouve.com::906380be-c3d7-447a-95a8-1fe0133cbd21" providerId="AD" clId="Web-{36D3A8DB-28C1-A5D0-04E0-31B7359A2499}" dt="2024-01-29T16:04:11.358" v="2283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modSp">
        <pc:chgData name="Maminirina Rasolofo Tsiarovana" userId="S::mrasolofo@jouve.com::906380be-c3d7-447a-95a8-1fe0133cbd21" providerId="AD" clId="Web-{36D3A8DB-28C1-A5D0-04E0-31B7359A2499}" dt="2024-01-29T16:02:00.714" v="2133"/>
        <pc:sldMkLst>
          <pc:docMk/>
          <pc:sldMk cId="2528380771" sldId="2076137955"/>
        </pc:sldMkLst>
        <pc:graphicFrameChg chg="mod modGraphic">
          <ac:chgData name="Maminirina Rasolofo Tsiarovana" userId="S::mrasolofo@jouve.com::906380be-c3d7-447a-95a8-1fe0133cbd21" providerId="AD" clId="Web-{36D3A8DB-28C1-A5D0-04E0-31B7359A2499}" dt="2024-01-29T16:02:00.714" v="2133"/>
          <ac:graphicFrameMkLst>
            <pc:docMk/>
            <pc:sldMk cId="2528380771" sldId="2076137955"/>
            <ac:graphicFrameMk id="7" creationId="{75374A93-D7EE-63FA-2DD9-D6EAE69371C5}"/>
          </ac:graphicFrameMkLst>
        </pc:graphicFrameChg>
      </pc:sldChg>
    </pc:docChg>
  </pc:docChgLst>
  <pc:docChgLst>
    <pc:chgData name="Felanasoa Mirana Rakotoarivony" userId="S::frakoto@jouve.com::8b58b2d3-4c97-4f9e-a009-97832cbc26a6" providerId="AD" clId="Web-{A5FD1571-75A6-264E-2302-1C76A8D8EA87}"/>
    <pc:docChg chg="modSld">
      <pc:chgData name="Felanasoa Mirana Rakotoarivony" userId="S::frakoto@jouve.com::8b58b2d3-4c97-4f9e-a009-97832cbc26a6" providerId="AD" clId="Web-{A5FD1571-75A6-264E-2302-1C76A8D8EA87}" dt="2024-02-01T15:07:28.468" v="558"/>
      <pc:docMkLst>
        <pc:docMk/>
      </pc:docMkLst>
      <pc:sldChg chg="modSp">
        <pc:chgData name="Felanasoa Mirana Rakotoarivony" userId="S::frakoto@jouve.com::8b58b2d3-4c97-4f9e-a009-97832cbc26a6" providerId="AD" clId="Web-{A5FD1571-75A6-264E-2302-1C76A8D8EA87}" dt="2024-02-01T14:27:45.337" v="108" actId="14100"/>
        <pc:sldMkLst>
          <pc:docMk/>
          <pc:sldMk cId="2928434557" sldId="2076137894"/>
        </pc:sldMkLst>
        <pc:spChg chg="mod">
          <ac:chgData name="Felanasoa Mirana Rakotoarivony" userId="S::frakoto@jouve.com::8b58b2d3-4c97-4f9e-a009-97832cbc26a6" providerId="AD" clId="Web-{A5FD1571-75A6-264E-2302-1C76A8D8EA87}" dt="2024-02-01T14:27:45.337" v="108" actId="14100"/>
          <ac:spMkLst>
            <pc:docMk/>
            <pc:sldMk cId="2928434557" sldId="2076137894"/>
            <ac:spMk id="7" creationId="{AE48D710-087E-FF59-5036-84F7B0B1F921}"/>
          </ac:spMkLst>
        </pc:spChg>
        <pc:graphicFrameChg chg="mod modGraphic">
          <ac:chgData name="Felanasoa Mirana Rakotoarivony" userId="S::frakoto@jouve.com::8b58b2d3-4c97-4f9e-a009-97832cbc26a6" providerId="AD" clId="Web-{A5FD1571-75A6-264E-2302-1C76A8D8EA87}" dt="2024-02-01T14:22:49.637" v="97"/>
          <ac:graphicFrameMkLst>
            <pc:docMk/>
            <pc:sldMk cId="2928434557" sldId="2076137894"/>
            <ac:graphicFrameMk id="3" creationId="{D307C7C0-3072-537E-4354-571B1556A60B}"/>
          </ac:graphicFrameMkLst>
        </pc:graphicFrameChg>
      </pc:sldChg>
      <pc:sldChg chg="modSp">
        <pc:chgData name="Felanasoa Mirana Rakotoarivony" userId="S::frakoto@jouve.com::8b58b2d3-4c97-4f9e-a009-97832cbc26a6" providerId="AD" clId="Web-{A5FD1571-75A6-264E-2302-1C76A8D8EA87}" dt="2024-02-01T15:07:28.468" v="558"/>
        <pc:sldMkLst>
          <pc:docMk/>
          <pc:sldMk cId="3776663508" sldId="2076137898"/>
        </pc:sldMkLst>
        <pc:graphicFrameChg chg="mod modGraphic">
          <ac:chgData name="Felanasoa Mirana Rakotoarivony" userId="S::frakoto@jouve.com::8b58b2d3-4c97-4f9e-a009-97832cbc26a6" providerId="AD" clId="Web-{A5FD1571-75A6-264E-2302-1C76A8D8EA87}" dt="2024-02-01T15:07:28.468" v="558"/>
          <ac:graphicFrameMkLst>
            <pc:docMk/>
            <pc:sldMk cId="3776663508" sldId="2076137898"/>
            <ac:graphicFrameMk id="3" creationId="{A3D5F5B4-78A6-0978-8FC5-2957A88D8674}"/>
          </ac:graphicFrameMkLst>
        </pc:graphicFrameChg>
      </pc:sldChg>
    </pc:docChg>
  </pc:docChgLst>
  <pc:docChgLst>
    <pc:chgData name="Felanasoa Mirana Rakotoarivony" userId="S::frakoto@jouve.com::8b58b2d3-4c97-4f9e-a009-97832cbc26a6" providerId="AD" clId="Web-{0A5CC0EF-5278-2BAF-459D-F2A8CF5686C2}"/>
    <pc:docChg chg="modSld">
      <pc:chgData name="Felanasoa Mirana Rakotoarivony" userId="S::frakoto@jouve.com::8b58b2d3-4c97-4f9e-a009-97832cbc26a6" providerId="AD" clId="Web-{0A5CC0EF-5278-2BAF-459D-F2A8CF5686C2}" dt="2024-02-01T13:23:14.025" v="626"/>
      <pc:docMkLst>
        <pc:docMk/>
      </pc:docMkLst>
      <pc:sldChg chg="modSp">
        <pc:chgData name="Felanasoa Mirana Rakotoarivony" userId="S::frakoto@jouve.com::8b58b2d3-4c97-4f9e-a009-97832cbc26a6" providerId="AD" clId="Web-{0A5CC0EF-5278-2BAF-459D-F2A8CF5686C2}" dt="2024-01-30T13:25:07.085" v="143"/>
        <pc:sldMkLst>
          <pc:docMk/>
          <pc:sldMk cId="10428665" sldId="405"/>
        </pc:sldMkLst>
        <pc:graphicFrameChg chg="mod modGraphic">
          <ac:chgData name="Felanasoa Mirana Rakotoarivony" userId="S::frakoto@jouve.com::8b58b2d3-4c97-4f9e-a009-97832cbc26a6" providerId="AD" clId="Web-{0A5CC0EF-5278-2BAF-459D-F2A8CF5686C2}" dt="2024-01-30T13:25:07.085" v="143"/>
          <ac:graphicFrameMkLst>
            <pc:docMk/>
            <pc:sldMk cId="10428665" sldId="405"/>
            <ac:graphicFrameMk id="11" creationId="{DDF5352A-4DD3-6DEC-C359-036D96EF530E}"/>
          </ac:graphicFrameMkLst>
        </pc:graphicFrameChg>
      </pc:sldChg>
      <pc:sldChg chg="modSp">
        <pc:chgData name="Felanasoa Mirana Rakotoarivony" userId="S::frakoto@jouve.com::8b58b2d3-4c97-4f9e-a009-97832cbc26a6" providerId="AD" clId="Web-{0A5CC0EF-5278-2BAF-459D-F2A8CF5686C2}" dt="2024-01-30T13:41:21.223" v="623"/>
        <pc:sldMkLst>
          <pc:docMk/>
          <pc:sldMk cId="1735672996" sldId="2076137890"/>
        </pc:sldMkLst>
        <pc:graphicFrameChg chg="mod modGraphic">
          <ac:chgData name="Felanasoa Mirana Rakotoarivony" userId="S::frakoto@jouve.com::8b58b2d3-4c97-4f9e-a009-97832cbc26a6" providerId="AD" clId="Web-{0A5CC0EF-5278-2BAF-459D-F2A8CF5686C2}" dt="2024-01-30T13:37:34.477" v="439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  <pc:graphicFrameChg chg="mod modGraphic">
          <ac:chgData name="Felanasoa Mirana Rakotoarivony" userId="S::frakoto@jouve.com::8b58b2d3-4c97-4f9e-a009-97832cbc26a6" providerId="AD" clId="Web-{0A5CC0EF-5278-2BAF-459D-F2A8CF5686C2}" dt="2024-01-30T13:40:20.131" v="617"/>
          <ac:graphicFrameMkLst>
            <pc:docMk/>
            <pc:sldMk cId="1735672996" sldId="2076137890"/>
            <ac:graphicFrameMk id="10" creationId="{74AD7E39-A503-479D-2300-ADD11304D302}"/>
          </ac:graphicFrameMkLst>
        </pc:graphicFrameChg>
        <pc:graphicFrameChg chg="mod modGraphic">
          <ac:chgData name="Felanasoa Mirana Rakotoarivony" userId="S::frakoto@jouve.com::8b58b2d3-4c97-4f9e-a009-97832cbc26a6" providerId="AD" clId="Web-{0A5CC0EF-5278-2BAF-459D-F2A8CF5686C2}" dt="2024-01-30T13:41:21.223" v="623"/>
          <ac:graphicFrameMkLst>
            <pc:docMk/>
            <pc:sldMk cId="1735672996" sldId="2076137890"/>
            <ac:graphicFrameMk id="12" creationId="{3F82C98F-FA61-6289-6E94-CD6B87C2AEB3}"/>
          </ac:graphicFrameMkLst>
        </pc:graphicFrameChg>
      </pc:sldChg>
      <pc:sldChg chg="modSp">
        <pc:chgData name="Felanasoa Mirana Rakotoarivony" userId="S::frakoto@jouve.com::8b58b2d3-4c97-4f9e-a009-97832cbc26a6" providerId="AD" clId="Web-{0A5CC0EF-5278-2BAF-459D-F2A8CF5686C2}" dt="2024-02-01T13:23:14.025" v="626"/>
        <pc:sldMkLst>
          <pc:docMk/>
          <pc:sldMk cId="2928434557" sldId="2076137894"/>
        </pc:sldMkLst>
        <pc:graphicFrameChg chg="mod modGraphic">
          <ac:chgData name="Felanasoa Mirana Rakotoarivony" userId="S::frakoto@jouve.com::8b58b2d3-4c97-4f9e-a009-97832cbc26a6" providerId="AD" clId="Web-{0A5CC0EF-5278-2BAF-459D-F2A8CF5686C2}" dt="2024-02-01T13:23:14.025" v="626"/>
          <ac:graphicFrameMkLst>
            <pc:docMk/>
            <pc:sldMk cId="2928434557" sldId="2076137894"/>
            <ac:graphicFrameMk id="3" creationId="{D307C7C0-3072-537E-4354-571B1556A60B}"/>
          </ac:graphicFrameMkLst>
        </pc:graphicFrameChg>
        <pc:graphicFrameChg chg="mod modGraphic">
          <ac:chgData name="Felanasoa Mirana Rakotoarivony" userId="S::frakoto@jouve.com::8b58b2d3-4c97-4f9e-a009-97832cbc26a6" providerId="AD" clId="Web-{0A5CC0EF-5278-2BAF-459D-F2A8CF5686C2}" dt="2024-01-30T13:33:04.842" v="387"/>
          <ac:graphicFrameMkLst>
            <pc:docMk/>
            <pc:sldMk cId="2928434557" sldId="2076137894"/>
            <ac:graphicFrameMk id="5" creationId="{DEA75E4B-5153-437E-6B67-62566F91CD11}"/>
          </ac:graphicFrameMkLst>
        </pc:graphicFrameChg>
      </pc:sldChg>
      <pc:sldChg chg="modSp">
        <pc:chgData name="Felanasoa Mirana Rakotoarivony" userId="S::frakoto@jouve.com::8b58b2d3-4c97-4f9e-a009-97832cbc26a6" providerId="AD" clId="Web-{0A5CC0EF-5278-2BAF-459D-F2A8CF5686C2}" dt="2024-01-31T08:21:55.810" v="624"/>
        <pc:sldMkLst>
          <pc:docMk/>
          <pc:sldMk cId="1285562904" sldId="2076137895"/>
        </pc:sldMkLst>
        <pc:graphicFrameChg chg="modGraphic">
          <ac:chgData name="Felanasoa Mirana Rakotoarivony" userId="S::frakoto@jouve.com::8b58b2d3-4c97-4f9e-a009-97832cbc26a6" providerId="AD" clId="Web-{0A5CC0EF-5278-2BAF-459D-F2A8CF5686C2}" dt="2024-01-31T08:21:55.810" v="624"/>
          <ac:graphicFrameMkLst>
            <pc:docMk/>
            <pc:sldMk cId="1285562904" sldId="2076137895"/>
            <ac:graphicFrameMk id="11" creationId="{DDF5352A-4DD3-6DEC-C359-036D96EF530E}"/>
          </ac:graphicFrameMkLst>
        </pc:graphicFrameChg>
      </pc:sldChg>
    </pc:docChg>
  </pc:docChgLst>
  <pc:docChgLst>
    <pc:chgData name="Ramorasata Andriamparany Harivelo" userId="794a4660-67f3-46f5-8855-d28a114604b1" providerId="ADAL" clId="{04FF174A-6F6E-44CC-AE51-9856CCDC49BA}"/>
    <pc:docChg chg="modSld">
      <pc:chgData name="Ramorasata Andriamparany Harivelo" userId="794a4660-67f3-46f5-8855-d28a114604b1" providerId="ADAL" clId="{04FF174A-6F6E-44CC-AE51-9856CCDC49BA}" dt="2024-02-02T06:23:09.422" v="10"/>
      <pc:docMkLst>
        <pc:docMk/>
      </pc:docMkLst>
      <pc:sldChg chg="addSp modSp">
        <pc:chgData name="Ramorasata Andriamparany Harivelo" userId="794a4660-67f3-46f5-8855-d28a114604b1" providerId="ADAL" clId="{04FF174A-6F6E-44CC-AE51-9856CCDC49BA}" dt="2024-02-02T06:23:09.422" v="10"/>
        <pc:sldMkLst>
          <pc:docMk/>
          <pc:sldMk cId="56320018" sldId="2076137904"/>
        </pc:sldMkLst>
        <pc:spChg chg="add mod">
          <ac:chgData name="Ramorasata Andriamparany Harivelo" userId="794a4660-67f3-46f5-8855-d28a114604b1" providerId="ADAL" clId="{04FF174A-6F6E-44CC-AE51-9856CCDC49BA}" dt="2024-02-02T06:23:09.422" v="10"/>
          <ac:spMkLst>
            <pc:docMk/>
            <pc:sldMk cId="56320018" sldId="2076137904"/>
            <ac:spMk id="4" creationId="{A018DE64-6233-3652-A124-555AD6ABCE27}"/>
          </ac:spMkLst>
        </pc:spChg>
      </pc:sldChg>
      <pc:sldChg chg="addSp modSp mod">
        <pc:chgData name="Ramorasata Andriamparany Harivelo" userId="794a4660-67f3-46f5-8855-d28a114604b1" providerId="ADAL" clId="{04FF174A-6F6E-44CC-AE51-9856CCDC49BA}" dt="2024-02-02T06:20:38.265" v="7" actId="255"/>
        <pc:sldMkLst>
          <pc:docMk/>
          <pc:sldMk cId="1301780324" sldId="2076137912"/>
        </pc:sldMkLst>
        <pc:spChg chg="mod">
          <ac:chgData name="Ramorasata Andriamparany Harivelo" userId="794a4660-67f3-46f5-8855-d28a114604b1" providerId="ADAL" clId="{04FF174A-6F6E-44CC-AE51-9856CCDC49BA}" dt="2024-02-02T06:20:38.265" v="7" actId="255"/>
          <ac:spMkLst>
            <pc:docMk/>
            <pc:sldMk cId="1301780324" sldId="2076137912"/>
            <ac:spMk id="3" creationId="{89AC8A36-C790-BD30-C263-3929493DEB1C}"/>
          </ac:spMkLst>
        </pc:spChg>
        <pc:spChg chg="add mod">
          <ac:chgData name="Ramorasata Andriamparany Harivelo" userId="794a4660-67f3-46f5-8855-d28a114604b1" providerId="ADAL" clId="{04FF174A-6F6E-44CC-AE51-9856CCDC49BA}" dt="2024-02-02T06:20:21.966" v="6"/>
          <ac:spMkLst>
            <pc:docMk/>
            <pc:sldMk cId="1301780324" sldId="2076137912"/>
            <ac:spMk id="4" creationId="{0D7CE557-456F-89F6-6D89-51F4F7AB4CB4}"/>
          </ac:spMkLst>
        </pc:spChg>
      </pc:sldChg>
      <pc:sldChg chg="addSp modSp">
        <pc:chgData name="Ramorasata Andriamparany Harivelo" userId="794a4660-67f3-46f5-8855-d28a114604b1" providerId="ADAL" clId="{04FF174A-6F6E-44CC-AE51-9856CCDC49BA}" dt="2024-02-02T06:20:55.946" v="8"/>
        <pc:sldMkLst>
          <pc:docMk/>
          <pc:sldMk cId="598362687" sldId="2076137920"/>
        </pc:sldMkLst>
        <pc:spChg chg="add mod">
          <ac:chgData name="Ramorasata Andriamparany Harivelo" userId="794a4660-67f3-46f5-8855-d28a114604b1" providerId="ADAL" clId="{04FF174A-6F6E-44CC-AE51-9856CCDC49BA}" dt="2024-02-02T06:20:55.946" v="8"/>
          <ac:spMkLst>
            <pc:docMk/>
            <pc:sldMk cId="598362687" sldId="2076137920"/>
            <ac:spMk id="4" creationId="{99D518F8-97D7-34F2-8DA0-05EA206B200F}"/>
          </ac:spMkLst>
        </pc:spChg>
      </pc:sldChg>
      <pc:sldChg chg="addSp modSp">
        <pc:chgData name="Ramorasata Andriamparany Harivelo" userId="794a4660-67f3-46f5-8855-d28a114604b1" providerId="ADAL" clId="{04FF174A-6F6E-44CC-AE51-9856CCDC49BA}" dt="2024-02-02T06:21:04.885" v="9"/>
        <pc:sldMkLst>
          <pc:docMk/>
          <pc:sldMk cId="4148336044" sldId="2076137928"/>
        </pc:sldMkLst>
        <pc:spChg chg="add mod">
          <ac:chgData name="Ramorasata Andriamparany Harivelo" userId="794a4660-67f3-46f5-8855-d28a114604b1" providerId="ADAL" clId="{04FF174A-6F6E-44CC-AE51-9856CCDC49BA}" dt="2024-02-02T06:21:04.885" v="9"/>
          <ac:spMkLst>
            <pc:docMk/>
            <pc:sldMk cId="4148336044" sldId="2076137928"/>
            <ac:spMk id="4" creationId="{B2DD3CA9-DB5D-5BAC-D7FA-FDAC68DDA97E}"/>
          </ac:spMkLst>
        </pc:spChg>
      </pc:sldChg>
      <pc:sldChg chg="addSp modSp mod">
        <pc:chgData name="Ramorasata Andriamparany Harivelo" userId="794a4660-67f3-46f5-8855-d28a114604b1" providerId="ADAL" clId="{04FF174A-6F6E-44CC-AE51-9856CCDC49BA}" dt="2024-02-02T06:19:17.881" v="1" actId="255"/>
        <pc:sldMkLst>
          <pc:docMk/>
          <pc:sldMk cId="1234030125" sldId="2076137936"/>
        </pc:sldMkLst>
        <pc:spChg chg="mod">
          <ac:chgData name="Ramorasata Andriamparany Harivelo" userId="794a4660-67f3-46f5-8855-d28a114604b1" providerId="ADAL" clId="{04FF174A-6F6E-44CC-AE51-9856CCDC49BA}" dt="2024-02-02T06:19:17.881" v="1" actId="255"/>
          <ac:spMkLst>
            <pc:docMk/>
            <pc:sldMk cId="1234030125" sldId="2076137936"/>
            <ac:spMk id="3" creationId="{89AC8A36-C790-BD30-C263-3929493DEB1C}"/>
          </ac:spMkLst>
        </pc:spChg>
        <pc:spChg chg="add mod">
          <ac:chgData name="Ramorasata Andriamparany Harivelo" userId="794a4660-67f3-46f5-8855-d28a114604b1" providerId="ADAL" clId="{04FF174A-6F6E-44CC-AE51-9856CCDC49BA}" dt="2024-02-02T06:18:58.759" v="0"/>
          <ac:spMkLst>
            <pc:docMk/>
            <pc:sldMk cId="1234030125" sldId="2076137936"/>
            <ac:spMk id="4" creationId="{6ADB15AA-350C-3917-72A5-966A0A35AF5C}"/>
          </ac:spMkLst>
        </pc:spChg>
      </pc:sldChg>
      <pc:sldChg chg="addSp modSp">
        <pc:chgData name="Ramorasata Andriamparany Harivelo" userId="794a4660-67f3-46f5-8855-d28a114604b1" providerId="ADAL" clId="{04FF174A-6F6E-44CC-AE51-9856CCDC49BA}" dt="2024-02-02T06:20:00.559" v="4"/>
        <pc:sldMkLst>
          <pc:docMk/>
          <pc:sldMk cId="301104050" sldId="2076137944"/>
        </pc:sldMkLst>
        <pc:spChg chg="add mod">
          <ac:chgData name="Ramorasata Andriamparany Harivelo" userId="794a4660-67f3-46f5-8855-d28a114604b1" providerId="ADAL" clId="{04FF174A-6F6E-44CC-AE51-9856CCDC49BA}" dt="2024-02-02T06:20:00.559" v="4"/>
          <ac:spMkLst>
            <pc:docMk/>
            <pc:sldMk cId="301104050" sldId="2076137944"/>
            <ac:spMk id="4" creationId="{E62F3585-6BF7-EA92-1B8C-6450C8A4981D}"/>
          </ac:spMkLst>
        </pc:spChg>
      </pc:sldChg>
      <pc:sldChg chg="modSp mod">
        <pc:chgData name="Ramorasata Andriamparany Harivelo" userId="794a4660-67f3-46f5-8855-d28a114604b1" providerId="ADAL" clId="{04FF174A-6F6E-44CC-AE51-9856CCDC49BA}" dt="2024-02-02T06:19:51.935" v="3" actId="255"/>
        <pc:sldMkLst>
          <pc:docMk/>
          <pc:sldMk cId="2831692832" sldId="2076137946"/>
        </pc:sldMkLst>
        <pc:graphicFrameChg chg="modGraphic">
          <ac:chgData name="Ramorasata Andriamparany Harivelo" userId="794a4660-67f3-46f5-8855-d28a114604b1" providerId="ADAL" clId="{04FF174A-6F6E-44CC-AE51-9856CCDC49BA}" dt="2024-02-02T06:19:51.935" v="3" actId="255"/>
          <ac:graphicFrameMkLst>
            <pc:docMk/>
            <pc:sldMk cId="2831692832" sldId="2076137946"/>
            <ac:graphicFrameMk id="3" creationId="{A3D5F5B4-78A6-0978-8FC5-2957A88D8674}"/>
          </ac:graphicFrameMkLst>
        </pc:graphicFrameChg>
      </pc:sldChg>
    </pc:docChg>
  </pc:docChgLst>
  <pc:docChgLst>
    <pc:chgData name="Felanasoa Mirana Rakotoarivony" userId="S::frakoto@jouve.com::8b58b2d3-4c97-4f9e-a009-97832cbc26a6" providerId="AD" clId="Web-{36030233-48C9-B419-84D9-B6B64DDBC70E}"/>
    <pc:docChg chg="modSld">
      <pc:chgData name="Felanasoa Mirana Rakotoarivony" userId="S::frakoto@jouve.com::8b58b2d3-4c97-4f9e-a009-97832cbc26a6" providerId="AD" clId="Web-{36030233-48C9-B419-84D9-B6B64DDBC70E}" dt="2024-01-29T15:20:39.257" v="952"/>
      <pc:docMkLst>
        <pc:docMk/>
      </pc:docMkLst>
      <pc:sldChg chg="modSp">
        <pc:chgData name="Felanasoa Mirana Rakotoarivony" userId="S::frakoto@jouve.com::8b58b2d3-4c97-4f9e-a009-97832cbc26a6" providerId="AD" clId="Web-{36030233-48C9-B419-84D9-B6B64DDBC70E}" dt="2024-01-29T15:00:18.538" v="279"/>
        <pc:sldMkLst>
          <pc:docMk/>
          <pc:sldMk cId="1735672996" sldId="2076137890"/>
        </pc:sldMkLst>
        <pc:graphicFrameChg chg="mod modGraphic">
          <ac:chgData name="Felanasoa Mirana Rakotoarivony" userId="S::frakoto@jouve.com::8b58b2d3-4c97-4f9e-a009-97832cbc26a6" providerId="AD" clId="Web-{36030233-48C9-B419-84D9-B6B64DDBC70E}" dt="2024-01-29T14:47:09.278" v="37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  <pc:graphicFrameChg chg="mod modGraphic">
          <ac:chgData name="Felanasoa Mirana Rakotoarivony" userId="S::frakoto@jouve.com::8b58b2d3-4c97-4f9e-a009-97832cbc26a6" providerId="AD" clId="Web-{36030233-48C9-B419-84D9-B6B64DDBC70E}" dt="2024-01-29T14:59:20.256" v="253"/>
          <ac:graphicFrameMkLst>
            <pc:docMk/>
            <pc:sldMk cId="1735672996" sldId="2076137890"/>
            <ac:graphicFrameMk id="10" creationId="{74AD7E39-A503-479D-2300-ADD11304D302}"/>
          </ac:graphicFrameMkLst>
        </pc:graphicFrameChg>
        <pc:graphicFrameChg chg="mod modGraphic">
          <ac:chgData name="Felanasoa Mirana Rakotoarivony" userId="S::frakoto@jouve.com::8b58b2d3-4c97-4f9e-a009-97832cbc26a6" providerId="AD" clId="Web-{36030233-48C9-B419-84D9-B6B64DDBC70E}" dt="2024-01-29T15:00:18.538" v="279"/>
          <ac:graphicFrameMkLst>
            <pc:docMk/>
            <pc:sldMk cId="1735672996" sldId="2076137890"/>
            <ac:graphicFrameMk id="12" creationId="{3F82C98F-FA61-6289-6E94-CD6B87C2AEB3}"/>
          </ac:graphicFrameMkLst>
        </pc:graphicFrameChg>
      </pc:sldChg>
      <pc:sldChg chg="modSp">
        <pc:chgData name="Felanasoa Mirana Rakotoarivony" userId="S::frakoto@jouve.com::8b58b2d3-4c97-4f9e-a009-97832cbc26a6" providerId="AD" clId="Web-{36030233-48C9-B419-84D9-B6B64DDBC70E}" dt="2024-01-29T15:20:39.257" v="952"/>
        <pc:sldMkLst>
          <pc:docMk/>
          <pc:sldMk cId="2928434557" sldId="2076137894"/>
        </pc:sldMkLst>
        <pc:graphicFrameChg chg="mod modGraphic">
          <ac:chgData name="Felanasoa Mirana Rakotoarivony" userId="S::frakoto@jouve.com::8b58b2d3-4c97-4f9e-a009-97832cbc26a6" providerId="AD" clId="Web-{36030233-48C9-B419-84D9-B6B64DDBC70E}" dt="2024-01-29T15:20:39.257" v="952"/>
          <ac:graphicFrameMkLst>
            <pc:docMk/>
            <pc:sldMk cId="2928434557" sldId="2076137894"/>
            <ac:graphicFrameMk id="5" creationId="{DEA75E4B-5153-437E-6B67-62566F91CD11}"/>
          </ac:graphicFrameMkLst>
        </pc:graphicFrameChg>
        <pc:graphicFrameChg chg="mod">
          <ac:chgData name="Felanasoa Mirana Rakotoarivony" userId="S::frakoto@jouve.com::8b58b2d3-4c97-4f9e-a009-97832cbc26a6" providerId="AD" clId="Web-{36030233-48C9-B419-84D9-B6B64DDBC70E}" dt="2024-01-29T15:14:29.002" v="946" actId="1076"/>
          <ac:graphicFrameMkLst>
            <pc:docMk/>
            <pc:sldMk cId="2928434557" sldId="2076137894"/>
            <ac:graphicFrameMk id="6" creationId="{ABCCABE0-8A9D-724E-CDC4-EC9C6693583E}"/>
          </ac:graphicFrameMkLst>
        </pc:graphicFrameChg>
      </pc:sldChg>
    </pc:docChg>
  </pc:docChgLst>
  <pc:docChgLst>
    <pc:chgData name="Maminirina Rasolofo Tsiarovana" userId="S::mrasolofo@jouve.com::906380be-c3d7-447a-95a8-1fe0133cbd21" providerId="AD" clId="Web-{52BB67AD-0A32-F726-C50F-0441F0EFDAE9}"/>
    <pc:docChg chg="modSld">
      <pc:chgData name="Maminirina Rasolofo Tsiarovana" userId="S::mrasolofo@jouve.com::906380be-c3d7-447a-95a8-1fe0133cbd21" providerId="AD" clId="Web-{52BB67AD-0A32-F726-C50F-0441F0EFDAE9}" dt="2024-02-01T13:02:56.947" v="1340" actId="20577"/>
      <pc:docMkLst>
        <pc:docMk/>
      </pc:docMkLst>
      <pc:sldChg chg="modSp">
        <pc:chgData name="Maminirina Rasolofo Tsiarovana" userId="S::mrasolofo@jouve.com::906380be-c3d7-447a-95a8-1fe0133cbd21" providerId="AD" clId="Web-{52BB67AD-0A32-F726-C50F-0441F0EFDAE9}" dt="2024-02-01T12:50:42.102" v="953"/>
        <pc:sldMkLst>
          <pc:docMk/>
          <pc:sldMk cId="867128195" sldId="2076137900"/>
        </pc:sldMkLst>
        <pc:graphicFrameChg chg="mod modGraphic">
          <ac:chgData name="Maminirina Rasolofo Tsiarovana" userId="S::mrasolofo@jouve.com::906380be-c3d7-447a-95a8-1fe0133cbd21" providerId="AD" clId="Web-{52BB67AD-0A32-F726-C50F-0441F0EFDAE9}" dt="2024-02-01T12:50:42.102" v="953"/>
          <ac:graphicFrameMkLst>
            <pc:docMk/>
            <pc:sldMk cId="867128195" sldId="2076137900"/>
            <ac:graphicFrameMk id="9" creationId="{0850187E-F692-A114-C6C4-71118AF03B8D}"/>
          </ac:graphicFrameMkLst>
        </pc:graphicFrameChg>
      </pc:sldChg>
      <pc:sldChg chg="modSp">
        <pc:chgData name="Maminirina Rasolofo Tsiarovana" userId="S::mrasolofo@jouve.com::906380be-c3d7-447a-95a8-1fe0133cbd21" providerId="AD" clId="Web-{52BB67AD-0A32-F726-C50F-0441F0EFDAE9}" dt="2024-02-01T13:02:56.947" v="1340" actId="20577"/>
        <pc:sldMkLst>
          <pc:docMk/>
          <pc:sldMk cId="2125836571" sldId="2076137901"/>
        </pc:sldMkLst>
        <pc:spChg chg="mod">
          <ac:chgData name="Maminirina Rasolofo Tsiarovana" userId="S::mrasolofo@jouve.com::906380be-c3d7-447a-95a8-1fe0133cbd21" providerId="AD" clId="Web-{52BB67AD-0A32-F726-C50F-0441F0EFDAE9}" dt="2024-02-01T13:02:56.947" v="1340" actId="20577"/>
          <ac:spMkLst>
            <pc:docMk/>
            <pc:sldMk cId="2125836571" sldId="2076137901"/>
            <ac:spMk id="3" creationId="{89AC8A36-C790-BD30-C263-3929493DEB1C}"/>
          </ac:spMkLst>
        </pc:spChg>
      </pc:sldChg>
      <pc:sldChg chg="modSp">
        <pc:chgData name="Maminirina Rasolofo Tsiarovana" userId="S::mrasolofo@jouve.com::906380be-c3d7-447a-95a8-1fe0133cbd21" providerId="AD" clId="Web-{52BB67AD-0A32-F726-C50F-0441F0EFDAE9}" dt="2024-02-01T12:41:58.903" v="795"/>
        <pc:sldMkLst>
          <pc:docMk/>
          <pc:sldMk cId="1262739340" sldId="2076137902"/>
        </pc:sldMkLst>
        <pc:spChg chg="mod">
          <ac:chgData name="Maminirina Rasolofo Tsiarovana" userId="S::mrasolofo@jouve.com::906380be-c3d7-447a-95a8-1fe0133cbd21" providerId="AD" clId="Web-{52BB67AD-0A32-F726-C50F-0441F0EFDAE9}" dt="2024-02-01T12:41:54.637" v="791" actId="14100"/>
          <ac:spMkLst>
            <pc:docMk/>
            <pc:sldMk cId="1262739340" sldId="2076137902"/>
            <ac:spMk id="8" creationId="{2560C882-55F6-3487-B1AB-A27B087B0060}"/>
          </ac:spMkLst>
        </pc:spChg>
        <pc:graphicFrameChg chg="mod modGraphic">
          <ac:chgData name="Maminirina Rasolofo Tsiarovana" userId="S::mrasolofo@jouve.com::906380be-c3d7-447a-95a8-1fe0133cbd21" providerId="AD" clId="Web-{52BB67AD-0A32-F726-C50F-0441F0EFDAE9}" dt="2024-02-01T12:41:58.903" v="795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</pc:sldChg>
      <pc:sldChg chg="modSp">
        <pc:chgData name="Maminirina Rasolofo Tsiarovana" userId="S::mrasolofo@jouve.com::906380be-c3d7-447a-95a8-1fe0133cbd21" providerId="AD" clId="Web-{52BB67AD-0A32-F726-C50F-0441F0EFDAE9}" dt="2024-02-01T07:49:02.404" v="585"/>
        <pc:sldMkLst>
          <pc:docMk/>
          <pc:sldMk cId="4150895332" sldId="2076137906"/>
        </pc:sldMkLst>
        <pc:graphicFrameChg chg="mod modGraphic">
          <ac:chgData name="Maminirina Rasolofo Tsiarovana" userId="S::mrasolofo@jouve.com::906380be-c3d7-447a-95a8-1fe0133cbd21" providerId="AD" clId="Web-{52BB67AD-0A32-F726-C50F-0441F0EFDAE9}" dt="2024-02-01T07:49:02.404" v="585"/>
          <ac:graphicFrameMkLst>
            <pc:docMk/>
            <pc:sldMk cId="4150895332" sldId="2076137906"/>
            <ac:graphicFrameMk id="3" creationId="{A3D5F5B4-78A6-0978-8FC5-2957A88D8674}"/>
          </ac:graphicFrameMkLst>
        </pc:graphicFrameChg>
      </pc:sldChg>
      <pc:sldChg chg="modSp">
        <pc:chgData name="Maminirina Rasolofo Tsiarovana" userId="S::mrasolofo@jouve.com::906380be-c3d7-447a-95a8-1fe0133cbd21" providerId="AD" clId="Web-{52BB67AD-0A32-F726-C50F-0441F0EFDAE9}" dt="2024-02-01T12:32:29.359" v="783"/>
        <pc:sldMkLst>
          <pc:docMk/>
          <pc:sldMk cId="2528380771" sldId="2076137955"/>
        </pc:sldMkLst>
        <pc:graphicFrameChg chg="mod modGraphic">
          <ac:chgData name="Maminirina Rasolofo Tsiarovana" userId="S::mrasolofo@jouve.com::906380be-c3d7-447a-95a8-1fe0133cbd21" providerId="AD" clId="Web-{52BB67AD-0A32-F726-C50F-0441F0EFDAE9}" dt="2024-02-01T12:32:29.359" v="783"/>
          <ac:graphicFrameMkLst>
            <pc:docMk/>
            <pc:sldMk cId="2528380771" sldId="2076137955"/>
            <ac:graphicFrameMk id="13" creationId="{884304AE-0D97-8CF2-C1F2-84A5886ECABF}"/>
          </ac:graphicFrameMkLst>
        </pc:graphicFrameChg>
      </pc:sldChg>
      <pc:sldChg chg="addSp delSp modSp">
        <pc:chgData name="Maminirina Rasolofo Tsiarovana" userId="S::mrasolofo@jouve.com::906380be-c3d7-447a-95a8-1fe0133cbd21" providerId="AD" clId="Web-{52BB67AD-0A32-F726-C50F-0441F0EFDAE9}" dt="2024-02-01T12:44:32.563" v="841" actId="20577"/>
        <pc:sldMkLst>
          <pc:docMk/>
          <pc:sldMk cId="1254206828" sldId="2076137968"/>
        </pc:sldMkLst>
        <pc:spChg chg="add del mod">
          <ac:chgData name="Maminirina Rasolofo Tsiarovana" userId="S::mrasolofo@jouve.com::906380be-c3d7-447a-95a8-1fe0133cbd21" providerId="AD" clId="Web-{52BB67AD-0A32-F726-C50F-0441F0EFDAE9}" dt="2024-02-01T12:44:15.078" v="832" actId="20577"/>
          <ac:spMkLst>
            <pc:docMk/>
            <pc:sldMk cId="1254206828" sldId="2076137968"/>
            <ac:spMk id="21" creationId="{60D8CC19-E937-44DC-038F-86D1C82D3718}"/>
          </ac:spMkLst>
        </pc:spChg>
        <pc:spChg chg="mod">
          <ac:chgData name="Maminirina Rasolofo Tsiarovana" userId="S::mrasolofo@jouve.com::906380be-c3d7-447a-95a8-1fe0133cbd21" providerId="AD" clId="Web-{52BB67AD-0A32-F726-C50F-0441F0EFDAE9}" dt="2024-02-01T12:44:32.563" v="841" actId="20577"/>
          <ac:spMkLst>
            <pc:docMk/>
            <pc:sldMk cId="1254206828" sldId="2076137968"/>
            <ac:spMk id="22" creationId="{28045A60-F14F-2480-5CB0-0B3A50EA013C}"/>
          </ac:spMkLst>
        </pc:spChg>
      </pc:sldChg>
    </pc:docChg>
  </pc:docChgLst>
  <pc:docChgLst>
    <pc:chgData name="Maminirina Rasolofo Tsiarovana" userId="S::mrasolofo@jouve.com::906380be-c3d7-447a-95a8-1fe0133cbd21" providerId="AD" clId="Web-{3BC61D06-0541-87D6-2702-07A58C821311}"/>
    <pc:docChg chg="modSld">
      <pc:chgData name="Maminirina Rasolofo Tsiarovana" userId="S::mrasolofo@jouve.com::906380be-c3d7-447a-95a8-1fe0133cbd21" providerId="AD" clId="Web-{3BC61D06-0541-87D6-2702-07A58C821311}" dt="2024-02-01T16:03:43.988" v="3"/>
      <pc:docMkLst>
        <pc:docMk/>
      </pc:docMkLst>
      <pc:sldChg chg="modSp">
        <pc:chgData name="Maminirina Rasolofo Tsiarovana" userId="S::mrasolofo@jouve.com::906380be-c3d7-447a-95a8-1fe0133cbd21" providerId="AD" clId="Web-{3BC61D06-0541-87D6-2702-07A58C821311}" dt="2024-02-01T16:03:43.988" v="3"/>
        <pc:sldMkLst>
          <pc:docMk/>
          <pc:sldMk cId="2601113696" sldId="2076137899"/>
        </pc:sldMkLst>
        <pc:graphicFrameChg chg="mod modGraphic">
          <ac:chgData name="Maminirina Rasolofo Tsiarovana" userId="S::mrasolofo@jouve.com::906380be-c3d7-447a-95a8-1fe0133cbd21" providerId="AD" clId="Web-{3BC61D06-0541-87D6-2702-07A58C821311}" dt="2024-02-01T16:03:43.988" v="3"/>
          <ac:graphicFrameMkLst>
            <pc:docMk/>
            <pc:sldMk cId="2601113696" sldId="2076137899"/>
            <ac:graphicFrameMk id="11" creationId="{DDF5352A-4DD3-6DEC-C359-036D96EF530E}"/>
          </ac:graphicFrameMkLst>
        </pc:graphicFrameChg>
      </pc:sldChg>
    </pc:docChg>
  </pc:docChgLst>
  <pc:docChgLst>
    <pc:chgData name="Felanasoa Mirana Rakotoarivony" userId="S::frakoto@jouve.com::8b58b2d3-4c97-4f9e-a009-97832cbc26a6" providerId="AD" clId="Web-{E536D70E-CDED-A172-97E8-DF3C3D812962}"/>
    <pc:docChg chg="modSld">
      <pc:chgData name="Felanasoa Mirana Rakotoarivony" userId="S::frakoto@jouve.com::8b58b2d3-4c97-4f9e-a009-97832cbc26a6" providerId="AD" clId="Web-{E536D70E-CDED-A172-97E8-DF3C3D812962}" dt="2024-01-29T14:40:19.650" v="647"/>
      <pc:docMkLst>
        <pc:docMk/>
      </pc:docMkLst>
      <pc:sldChg chg="modSp">
        <pc:chgData name="Felanasoa Mirana Rakotoarivony" userId="S::frakoto@jouve.com::8b58b2d3-4c97-4f9e-a009-97832cbc26a6" providerId="AD" clId="Web-{E536D70E-CDED-A172-97E8-DF3C3D812962}" dt="2024-01-29T14:30:06.722" v="267"/>
        <pc:sldMkLst>
          <pc:docMk/>
          <pc:sldMk cId="10428665" sldId="405"/>
        </pc:sldMkLst>
        <pc:graphicFrameChg chg="mod modGraphic">
          <ac:chgData name="Felanasoa Mirana Rakotoarivony" userId="S::frakoto@jouve.com::8b58b2d3-4c97-4f9e-a009-97832cbc26a6" providerId="AD" clId="Web-{E536D70E-CDED-A172-97E8-DF3C3D812962}" dt="2024-01-29T14:30:06.722" v="267"/>
          <ac:graphicFrameMkLst>
            <pc:docMk/>
            <pc:sldMk cId="10428665" sldId="405"/>
            <ac:graphicFrameMk id="11" creationId="{DDF5352A-4DD3-6DEC-C359-036D96EF530E}"/>
          </ac:graphicFrameMkLst>
        </pc:graphicFrameChg>
      </pc:sldChg>
      <pc:sldChg chg="modSp">
        <pc:chgData name="Felanasoa Mirana Rakotoarivony" userId="S::frakoto@jouve.com::8b58b2d3-4c97-4f9e-a009-97832cbc26a6" providerId="AD" clId="Web-{E536D70E-CDED-A172-97E8-DF3C3D812962}" dt="2024-01-29T14:40:19.650" v="647"/>
        <pc:sldMkLst>
          <pc:docMk/>
          <pc:sldMk cId="1735672996" sldId="2076137890"/>
        </pc:sldMkLst>
        <pc:graphicFrameChg chg="mod modGraphic">
          <ac:chgData name="Felanasoa Mirana Rakotoarivony" userId="S::frakoto@jouve.com::8b58b2d3-4c97-4f9e-a009-97832cbc26a6" providerId="AD" clId="Web-{E536D70E-CDED-A172-97E8-DF3C3D812962}" dt="2024-01-29T14:40:19.650" v="647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</pc:sldChg>
    </pc:docChg>
  </pc:docChgLst>
  <pc:docChgLst>
    <pc:chgData name="Miandrisoa Haingonirina Rakotoniaina" userId="e1acb0fa-a8b2-4cae-8a92-863c7fa1524f" providerId="ADAL" clId="{F18F5370-C5FC-4632-93C5-599728497812}"/>
    <pc:docChg chg="undo custSel addSld delSld modSld sldOrd modSection">
      <pc:chgData name="Miandrisoa Haingonirina Rakotoniaina" userId="e1acb0fa-a8b2-4cae-8a92-863c7fa1524f" providerId="ADAL" clId="{F18F5370-C5FC-4632-93C5-599728497812}" dt="2024-02-02T10:46:57.701" v="5453" actId="20577"/>
      <pc:docMkLst>
        <pc:docMk/>
      </pc:docMkLst>
      <pc:sldChg chg="addSp modSp mod">
        <pc:chgData name="Miandrisoa Haingonirina Rakotoniaina" userId="e1acb0fa-a8b2-4cae-8a92-863c7fa1524f" providerId="ADAL" clId="{F18F5370-C5FC-4632-93C5-599728497812}" dt="2024-02-02T09:49:22.448" v="5146" actId="1038"/>
        <pc:sldMkLst>
          <pc:docMk/>
          <pc:sldMk cId="10428665" sldId="405"/>
        </pc:sldMkLst>
        <pc:spChg chg="add mod">
          <ac:chgData name="Miandrisoa Haingonirina Rakotoniaina" userId="e1acb0fa-a8b2-4cae-8a92-863c7fa1524f" providerId="ADAL" clId="{F18F5370-C5FC-4632-93C5-599728497812}" dt="2024-02-02T09:49:22.448" v="5146" actId="1038"/>
          <ac:spMkLst>
            <pc:docMk/>
            <pc:sldMk cId="10428665" sldId="405"/>
            <ac:spMk id="3" creationId="{B04AFFC5-FC96-7796-1C9E-3EBB35E11311}"/>
          </ac:spMkLst>
        </pc:spChg>
      </pc:sldChg>
      <pc:sldChg chg="modSp mod">
        <pc:chgData name="Miandrisoa Haingonirina Rakotoniaina" userId="e1acb0fa-a8b2-4cae-8a92-863c7fa1524f" providerId="ADAL" clId="{F18F5370-C5FC-4632-93C5-599728497812}" dt="2024-02-01T16:43:45.532" v="5077" actId="1076"/>
        <pc:sldMkLst>
          <pc:docMk/>
          <pc:sldMk cId="3690671495" sldId="2076136839"/>
        </pc:sldMkLst>
        <pc:spChg chg="mod">
          <ac:chgData name="Miandrisoa Haingonirina Rakotoniaina" userId="e1acb0fa-a8b2-4cae-8a92-863c7fa1524f" providerId="ADAL" clId="{F18F5370-C5FC-4632-93C5-599728497812}" dt="2024-02-01T16:43:43.002" v="5076" actId="1076"/>
          <ac:spMkLst>
            <pc:docMk/>
            <pc:sldMk cId="3690671495" sldId="2076136839"/>
            <ac:spMk id="29" creationId="{44C93EB3-27BF-7A4A-9992-62F95F9183FB}"/>
          </ac:spMkLst>
        </pc:spChg>
        <pc:spChg chg="mod">
          <ac:chgData name="Miandrisoa Haingonirina Rakotoniaina" userId="e1acb0fa-a8b2-4cae-8a92-863c7fa1524f" providerId="ADAL" clId="{F18F5370-C5FC-4632-93C5-599728497812}" dt="2024-02-01T16:43:45.532" v="5077" actId="1076"/>
          <ac:spMkLst>
            <pc:docMk/>
            <pc:sldMk cId="3690671495" sldId="2076136839"/>
            <ac:spMk id="36" creationId="{18A411DF-8A77-4341-95DD-4BE176B1E7A6}"/>
          </ac:spMkLst>
        </pc:spChg>
      </pc:sldChg>
      <pc:sldChg chg="addSp modSp mod">
        <pc:chgData name="Miandrisoa Haingonirina Rakotoniaina" userId="e1acb0fa-a8b2-4cae-8a92-863c7fa1524f" providerId="ADAL" clId="{F18F5370-C5FC-4632-93C5-599728497812}" dt="2024-02-01T16:43:15.557" v="5074" actId="1076"/>
        <pc:sldMkLst>
          <pc:docMk/>
          <pc:sldMk cId="1735672996" sldId="2076137890"/>
        </pc:sldMkLst>
        <pc:spChg chg="mod">
          <ac:chgData name="Miandrisoa Haingonirina Rakotoniaina" userId="e1acb0fa-a8b2-4cae-8a92-863c7fa1524f" providerId="ADAL" clId="{F18F5370-C5FC-4632-93C5-599728497812}" dt="2024-01-31T13:55:20.968" v="2984" actId="1076"/>
          <ac:spMkLst>
            <pc:docMk/>
            <pc:sldMk cId="1735672996" sldId="2076137890"/>
            <ac:spMk id="4" creationId="{CD71D142-5055-37C3-D4A3-299342E55775}"/>
          </ac:spMkLst>
        </pc:spChg>
        <pc:spChg chg="add mod">
          <ac:chgData name="Miandrisoa Haingonirina Rakotoniaina" userId="e1acb0fa-a8b2-4cae-8a92-863c7fa1524f" providerId="ADAL" clId="{F18F5370-C5FC-4632-93C5-599728497812}" dt="2024-02-01T16:43:15.557" v="5074" actId="1076"/>
          <ac:spMkLst>
            <pc:docMk/>
            <pc:sldMk cId="1735672996" sldId="2076137890"/>
            <ac:spMk id="6" creationId="{62F80F78-FAFD-7370-4A31-E1D258708F03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1-31T13:55:41.002" v="2988" actId="14734"/>
          <ac:graphicFrameMkLst>
            <pc:docMk/>
            <pc:sldMk cId="1735672996" sldId="2076137890"/>
            <ac:graphicFrameMk id="9" creationId="{0850187E-F692-A114-C6C4-71118AF03B8D}"/>
          </ac:graphicFrameMkLst>
        </pc:graphicFrameChg>
        <pc:graphicFrameChg chg="mod modGraphic">
          <ac:chgData name="Miandrisoa Haingonirina Rakotoniaina" userId="e1acb0fa-a8b2-4cae-8a92-863c7fa1524f" providerId="ADAL" clId="{F18F5370-C5FC-4632-93C5-599728497812}" dt="2024-01-31T13:55:40.624" v="2987" actId="14734"/>
          <ac:graphicFrameMkLst>
            <pc:docMk/>
            <pc:sldMk cId="1735672996" sldId="2076137890"/>
            <ac:graphicFrameMk id="10" creationId="{74AD7E39-A503-479D-2300-ADD11304D302}"/>
          </ac:graphicFrameMkLst>
        </pc:graphicFrameChg>
      </pc:sldChg>
      <pc:sldChg chg="addSp delSp modSp mod">
        <pc:chgData name="Miandrisoa Haingonirina Rakotoniaina" userId="e1acb0fa-a8b2-4cae-8a92-863c7fa1524f" providerId="ADAL" clId="{F18F5370-C5FC-4632-93C5-599728497812}" dt="2024-02-01T16:04:41.080" v="4538" actId="255"/>
        <pc:sldMkLst>
          <pc:docMk/>
          <pc:sldMk cId="493504055" sldId="2076137893"/>
        </pc:sldMkLst>
        <pc:spChg chg="del">
          <ac:chgData name="Miandrisoa Haingonirina Rakotoniaina" userId="e1acb0fa-a8b2-4cae-8a92-863c7fa1524f" providerId="ADAL" clId="{F18F5370-C5FC-4632-93C5-599728497812}" dt="2024-02-01T15:51:31.822" v="4494" actId="478"/>
          <ac:spMkLst>
            <pc:docMk/>
            <pc:sldMk cId="493504055" sldId="2076137893"/>
            <ac:spMk id="3" creationId="{89AC8A36-C790-BD30-C263-3929493DEB1C}"/>
          </ac:spMkLst>
        </pc:spChg>
        <pc:spChg chg="add del mod">
          <ac:chgData name="Miandrisoa Haingonirina Rakotoniaina" userId="e1acb0fa-a8b2-4cae-8a92-863c7fa1524f" providerId="ADAL" clId="{F18F5370-C5FC-4632-93C5-599728497812}" dt="2024-02-01T14:29:54.655" v="4353"/>
          <ac:spMkLst>
            <pc:docMk/>
            <pc:sldMk cId="493504055" sldId="2076137893"/>
            <ac:spMk id="7" creationId="{554B10E6-FC09-1823-2060-9C92F361A176}"/>
          </ac:spMkLst>
        </pc:spChg>
        <pc:spChg chg="add mod">
          <ac:chgData name="Miandrisoa Haingonirina Rakotoniaina" userId="e1acb0fa-a8b2-4cae-8a92-863c7fa1524f" providerId="ADAL" clId="{F18F5370-C5FC-4632-93C5-599728497812}" dt="2024-02-01T16:02:43.123" v="4526" actId="1076"/>
          <ac:spMkLst>
            <pc:docMk/>
            <pc:sldMk cId="493504055" sldId="2076137893"/>
            <ac:spMk id="9" creationId="{9BF25555-778C-6F13-D82C-564A1207D871}"/>
          </ac:spMkLst>
        </pc:spChg>
        <pc:spChg chg="add mod">
          <ac:chgData name="Miandrisoa Haingonirina Rakotoniaina" userId="e1acb0fa-a8b2-4cae-8a92-863c7fa1524f" providerId="ADAL" clId="{F18F5370-C5FC-4632-93C5-599728497812}" dt="2024-02-01T16:03:25.979" v="4534" actId="14100"/>
          <ac:spMkLst>
            <pc:docMk/>
            <pc:sldMk cId="493504055" sldId="2076137893"/>
            <ac:spMk id="15" creationId="{B4D42AA6-4D22-CD34-81FA-5868B6A0D138}"/>
          </ac:spMkLst>
        </pc:spChg>
        <pc:graphicFrameChg chg="add mod">
          <ac:chgData name="Miandrisoa Haingonirina Rakotoniaina" userId="e1acb0fa-a8b2-4cae-8a92-863c7fa1524f" providerId="ADAL" clId="{F18F5370-C5FC-4632-93C5-599728497812}" dt="2024-02-01T16:04:41.080" v="4538" actId="255"/>
          <ac:graphicFrameMkLst>
            <pc:docMk/>
            <pc:sldMk cId="493504055" sldId="2076137893"/>
            <ac:graphicFrameMk id="4" creationId="{5AA9BE6A-FAAA-4D5A-B91F-3498EDED05D7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15:48:45.894" v="4486" actId="478"/>
          <ac:graphicFrameMkLst>
            <pc:docMk/>
            <pc:sldMk cId="493504055" sldId="2076137893"/>
            <ac:graphicFrameMk id="5" creationId="{FE440707-443C-9943-4450-6123F56D509B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14:15:38.016" v="4321" actId="478"/>
          <ac:graphicFrameMkLst>
            <pc:docMk/>
            <pc:sldMk cId="493504055" sldId="2076137893"/>
            <ac:graphicFrameMk id="6" creationId="{5AA9BE6A-FAAA-4D5A-B91F-3498EDED05D7}"/>
          </ac:graphicFrameMkLst>
        </pc:graphicFrameChg>
        <pc:graphicFrameChg chg="add mod">
          <ac:chgData name="Miandrisoa Haingonirina Rakotoniaina" userId="e1acb0fa-a8b2-4cae-8a92-863c7fa1524f" providerId="ADAL" clId="{F18F5370-C5FC-4632-93C5-599728497812}" dt="2024-02-01T16:04:24.028" v="4536" actId="2711"/>
          <ac:graphicFrameMkLst>
            <pc:docMk/>
            <pc:sldMk cId="493504055" sldId="2076137893"/>
            <ac:graphicFrameMk id="10" creationId="{FE440707-443C-9943-4450-6123F56D509B}"/>
          </ac:graphicFrameMkLst>
        </pc:graphicFrameChg>
        <pc:picChg chg="add mod">
          <ac:chgData name="Miandrisoa Haingonirina Rakotoniaina" userId="e1acb0fa-a8b2-4cae-8a92-863c7fa1524f" providerId="ADAL" clId="{F18F5370-C5FC-4632-93C5-599728497812}" dt="2024-02-01T15:51:59.505" v="4501" actId="14100"/>
          <ac:picMkLst>
            <pc:docMk/>
            <pc:sldMk cId="493504055" sldId="2076137893"/>
            <ac:picMk id="12" creationId="{8A9A7A1A-E0C9-2370-767F-1EA5544092D3}"/>
          </ac:picMkLst>
        </pc:picChg>
        <pc:picChg chg="add mod">
          <ac:chgData name="Miandrisoa Haingonirina Rakotoniaina" userId="e1acb0fa-a8b2-4cae-8a92-863c7fa1524f" providerId="ADAL" clId="{F18F5370-C5FC-4632-93C5-599728497812}" dt="2024-02-01T16:02:33.976" v="4525" actId="14100"/>
          <ac:picMkLst>
            <pc:docMk/>
            <pc:sldMk cId="493504055" sldId="2076137893"/>
            <ac:picMk id="14" creationId="{07AFA549-CA0E-94FC-809F-F6EF24A98AA3}"/>
          </ac:picMkLst>
        </pc:picChg>
      </pc:sldChg>
      <pc:sldChg chg="addSp delSp modSp mod">
        <pc:chgData name="Miandrisoa Haingonirina Rakotoniaina" userId="e1acb0fa-a8b2-4cae-8a92-863c7fa1524f" providerId="ADAL" clId="{F18F5370-C5FC-4632-93C5-599728497812}" dt="2024-02-01T16:05:11.890" v="4539" actId="122"/>
        <pc:sldMkLst>
          <pc:docMk/>
          <pc:sldMk cId="2928434557" sldId="2076137894"/>
        </pc:sldMkLst>
        <pc:spChg chg="add mod">
          <ac:chgData name="Miandrisoa Haingonirina Rakotoniaina" userId="e1acb0fa-a8b2-4cae-8a92-863c7fa1524f" providerId="ADAL" clId="{F18F5370-C5FC-4632-93C5-599728497812}" dt="2024-02-01T07:16:23.803" v="4156" actId="1076"/>
          <ac:spMkLst>
            <pc:docMk/>
            <pc:sldMk cId="2928434557" sldId="2076137894"/>
            <ac:spMk id="4" creationId="{0135DC79-0630-2D98-E236-8D4CD57909FC}"/>
          </ac:spMkLst>
        </pc:spChg>
        <pc:spChg chg="add mod">
          <ac:chgData name="Miandrisoa Haingonirina Rakotoniaina" userId="e1acb0fa-a8b2-4cae-8a92-863c7fa1524f" providerId="ADAL" clId="{F18F5370-C5FC-4632-93C5-599728497812}" dt="2024-02-01T07:17:12.532" v="4158" actId="20577"/>
          <ac:spMkLst>
            <pc:docMk/>
            <pc:sldMk cId="2928434557" sldId="2076137894"/>
            <ac:spMk id="7" creationId="{AE48D710-087E-FF59-5036-84F7B0B1F921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2-01T16:05:11.890" v="4539" actId="122"/>
          <ac:graphicFrameMkLst>
            <pc:docMk/>
            <pc:sldMk cId="2928434557" sldId="2076137894"/>
            <ac:graphicFrameMk id="3" creationId="{D307C7C0-3072-537E-4354-571B1556A60B}"/>
          </ac:graphicFrameMkLst>
        </pc:graphicFrameChg>
        <pc:graphicFrameChg chg="modGraphic">
          <ac:chgData name="Miandrisoa Haingonirina Rakotoniaina" userId="e1acb0fa-a8b2-4cae-8a92-863c7fa1524f" providerId="ADAL" clId="{F18F5370-C5FC-4632-93C5-599728497812}" dt="2024-01-31T13:38:14.906" v="2912" actId="207"/>
          <ac:graphicFrameMkLst>
            <pc:docMk/>
            <pc:sldMk cId="2928434557" sldId="2076137894"/>
            <ac:graphicFrameMk id="5" creationId="{DEA75E4B-5153-437E-6B67-62566F91CD11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07:16:08.200" v="4154" actId="478"/>
          <ac:graphicFrameMkLst>
            <pc:docMk/>
            <pc:sldMk cId="2928434557" sldId="2076137894"/>
            <ac:graphicFrameMk id="6" creationId="{ABCCABE0-8A9D-724E-CDC4-EC9C6693583E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1-31T13:56:25.424" v="2989" actId="47"/>
        <pc:sldMkLst>
          <pc:docMk/>
          <pc:sldMk cId="1285562904" sldId="2076137895"/>
        </pc:sldMkLst>
      </pc:sldChg>
      <pc:sldChg chg="addSp modSp mod">
        <pc:chgData name="Miandrisoa Haingonirina Rakotoniaina" userId="e1acb0fa-a8b2-4cae-8a92-863c7fa1524f" providerId="ADAL" clId="{F18F5370-C5FC-4632-93C5-599728497812}" dt="2024-02-02T05:45:16.577" v="5104" actId="20577"/>
        <pc:sldMkLst>
          <pc:docMk/>
          <pc:sldMk cId="464477266" sldId="2076137896"/>
        </pc:sldMkLst>
        <pc:spChg chg="mod">
          <ac:chgData name="Miandrisoa Haingonirina Rakotoniaina" userId="e1acb0fa-a8b2-4cae-8a92-863c7fa1524f" providerId="ADAL" clId="{F18F5370-C5FC-4632-93C5-599728497812}" dt="2024-01-31T13:57:14.253" v="2995" actId="20577"/>
          <ac:spMkLst>
            <pc:docMk/>
            <pc:sldMk cId="464477266" sldId="2076137896"/>
            <ac:spMk id="2" creationId="{06C99095-B6BA-7914-652E-B656542F36B8}"/>
          </ac:spMkLst>
        </pc:spChg>
        <pc:spChg chg="add mod">
          <ac:chgData name="Miandrisoa Haingonirina Rakotoniaina" userId="e1acb0fa-a8b2-4cae-8a92-863c7fa1524f" providerId="ADAL" clId="{F18F5370-C5FC-4632-93C5-599728497812}" dt="2024-02-02T05:45:16.577" v="5104" actId="20577"/>
          <ac:spMkLst>
            <pc:docMk/>
            <pc:sldMk cId="464477266" sldId="2076137896"/>
            <ac:spMk id="4" creationId="{1EE1CA70-67FA-9FD5-CFAC-AC0138419615}"/>
          </ac:spMkLst>
        </pc:spChg>
      </pc:sldChg>
      <pc:sldChg chg="addSp delSp modSp mod ord">
        <pc:chgData name="Miandrisoa Haingonirina Rakotoniaina" userId="e1acb0fa-a8b2-4cae-8a92-863c7fa1524f" providerId="ADAL" clId="{F18F5370-C5FC-4632-93C5-599728497812}" dt="2024-02-01T16:06:35.729" v="4540" actId="6549"/>
        <pc:sldMkLst>
          <pc:docMk/>
          <pc:sldMk cId="728303614" sldId="2076137897"/>
        </pc:sldMkLst>
        <pc:spChg chg="mod">
          <ac:chgData name="Miandrisoa Haingonirina Rakotoniaina" userId="e1acb0fa-a8b2-4cae-8a92-863c7fa1524f" providerId="ADAL" clId="{F18F5370-C5FC-4632-93C5-599728497812}" dt="2024-01-31T13:57:00.886" v="2993" actId="20577"/>
          <ac:spMkLst>
            <pc:docMk/>
            <pc:sldMk cId="728303614" sldId="2076137897"/>
            <ac:spMk id="2" creationId="{06C99095-B6BA-7914-652E-B656542F36B8}"/>
          </ac:spMkLst>
        </pc:spChg>
        <pc:spChg chg="add mod">
          <ac:chgData name="Miandrisoa Haingonirina Rakotoniaina" userId="e1acb0fa-a8b2-4cae-8a92-863c7fa1524f" providerId="ADAL" clId="{F18F5370-C5FC-4632-93C5-599728497812}" dt="2024-01-31T12:40:38.851" v="2859" actId="1076"/>
          <ac:spMkLst>
            <pc:docMk/>
            <pc:sldMk cId="728303614" sldId="2076137897"/>
            <ac:spMk id="3" creationId="{633DDA35-CDD3-1DAD-7A26-E2E0D8EE04B8}"/>
          </ac:spMkLst>
        </pc:spChg>
        <pc:spChg chg="add mod">
          <ac:chgData name="Miandrisoa Haingonirina Rakotoniaina" userId="e1acb0fa-a8b2-4cae-8a92-863c7fa1524f" providerId="ADAL" clId="{F18F5370-C5FC-4632-93C5-599728497812}" dt="2024-02-01T16:06:35.729" v="4540" actId="6549"/>
          <ac:spMkLst>
            <pc:docMk/>
            <pc:sldMk cId="728303614" sldId="2076137897"/>
            <ac:spMk id="14" creationId="{B64741F4-011A-A143-9AE2-7FFE6E13D3F3}"/>
          </ac:spMkLst>
        </pc:spChg>
        <pc:spChg chg="add mod">
          <ac:chgData name="Miandrisoa Haingonirina Rakotoniaina" userId="e1acb0fa-a8b2-4cae-8a92-863c7fa1524f" providerId="ADAL" clId="{F18F5370-C5FC-4632-93C5-599728497812}" dt="2024-01-31T13:50:47.715" v="2979" actId="20577"/>
          <ac:spMkLst>
            <pc:docMk/>
            <pc:sldMk cId="728303614" sldId="2076137897"/>
            <ac:spMk id="21" creationId="{60D8CC19-E937-44DC-038F-86D1C82D3718}"/>
          </ac:spMkLst>
        </pc:spChg>
        <pc:spChg chg="add mod">
          <ac:chgData name="Miandrisoa Haingonirina Rakotoniaina" userId="e1acb0fa-a8b2-4cae-8a92-863c7fa1524f" providerId="ADAL" clId="{F18F5370-C5FC-4632-93C5-599728497812}" dt="2024-01-31T13:50:57.008" v="2980" actId="571"/>
          <ac:spMkLst>
            <pc:docMk/>
            <pc:sldMk cId="728303614" sldId="2076137897"/>
            <ac:spMk id="22" creationId="{28045A60-F14F-2480-5CB0-0B3A50EA013C}"/>
          </ac:spMkLst>
        </pc:spChg>
        <pc:graphicFrameChg chg="add del mod">
          <ac:chgData name="Miandrisoa Haingonirina Rakotoniaina" userId="e1acb0fa-a8b2-4cae-8a92-863c7fa1524f" providerId="ADAL" clId="{F18F5370-C5FC-4632-93C5-599728497812}" dt="2024-01-31T13:07:51.704" v="2863" actId="478"/>
          <ac:graphicFrameMkLst>
            <pc:docMk/>
            <pc:sldMk cId="728303614" sldId="2076137897"/>
            <ac:graphicFrameMk id="4" creationId="{541D32A2-E616-B5E3-BFD9-0F272CE02EFB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1-31T12:39:35.029" v="2849" actId="478"/>
          <ac:graphicFrameMkLst>
            <pc:docMk/>
            <pc:sldMk cId="728303614" sldId="2076137897"/>
            <ac:graphicFrameMk id="11" creationId="{DDF5352A-4DD3-6DEC-C359-036D96EF530E}"/>
          </ac:graphicFrameMkLst>
        </pc:graphicFrameChg>
        <pc:picChg chg="add del mod">
          <ac:chgData name="Miandrisoa Haingonirina Rakotoniaina" userId="e1acb0fa-a8b2-4cae-8a92-863c7fa1524f" providerId="ADAL" clId="{F18F5370-C5FC-4632-93C5-599728497812}" dt="2024-01-31T13:34:45.174" v="2893" actId="478"/>
          <ac:picMkLst>
            <pc:docMk/>
            <pc:sldMk cId="728303614" sldId="2076137897"/>
            <ac:picMk id="6" creationId="{18096978-C72C-80B8-D6A9-4324792ACAED}"/>
          </ac:picMkLst>
        </pc:picChg>
        <pc:picChg chg="add del mod">
          <ac:chgData name="Miandrisoa Haingonirina Rakotoniaina" userId="e1acb0fa-a8b2-4cae-8a92-863c7fa1524f" providerId="ADAL" clId="{F18F5370-C5FC-4632-93C5-599728497812}" dt="2024-01-31T13:13:14.888" v="2871" actId="478"/>
          <ac:picMkLst>
            <pc:docMk/>
            <pc:sldMk cId="728303614" sldId="2076137897"/>
            <ac:picMk id="8" creationId="{63FDC9DE-F1DF-3FB6-C8F4-C30C451B3D05}"/>
          </ac:picMkLst>
        </pc:picChg>
        <pc:picChg chg="add del mod modCrop">
          <ac:chgData name="Miandrisoa Haingonirina Rakotoniaina" userId="e1acb0fa-a8b2-4cae-8a92-863c7fa1524f" providerId="ADAL" clId="{F18F5370-C5FC-4632-93C5-599728497812}" dt="2024-01-31T13:48:43.551" v="2943" actId="478"/>
          <ac:picMkLst>
            <pc:docMk/>
            <pc:sldMk cId="728303614" sldId="2076137897"/>
            <ac:picMk id="10" creationId="{E4279E9C-0A57-AF0A-3B41-850E3154BA6E}"/>
          </ac:picMkLst>
        </pc:picChg>
        <pc:picChg chg="add del mod modCrop">
          <ac:chgData name="Miandrisoa Haingonirina Rakotoniaina" userId="e1acb0fa-a8b2-4cae-8a92-863c7fa1524f" providerId="ADAL" clId="{F18F5370-C5FC-4632-93C5-599728497812}" dt="2024-01-31T13:49:18.376" v="2950" actId="478"/>
          <ac:picMkLst>
            <pc:docMk/>
            <pc:sldMk cId="728303614" sldId="2076137897"/>
            <ac:picMk id="13" creationId="{41FC7632-2AAB-5253-7B6A-FD2766881C07}"/>
          </ac:picMkLst>
        </pc:picChg>
        <pc:picChg chg="add del mod">
          <ac:chgData name="Miandrisoa Haingonirina Rakotoniaina" userId="e1acb0fa-a8b2-4cae-8a92-863c7fa1524f" providerId="ADAL" clId="{F18F5370-C5FC-4632-93C5-599728497812}" dt="2024-01-31T13:49:10.240" v="2946" actId="478"/>
          <ac:picMkLst>
            <pc:docMk/>
            <pc:sldMk cId="728303614" sldId="2076137897"/>
            <ac:picMk id="16" creationId="{C3BA7131-AAD4-7BAB-039C-0CAABFE4BBCD}"/>
          </ac:picMkLst>
        </pc:picChg>
        <pc:picChg chg="add mod">
          <ac:chgData name="Miandrisoa Haingonirina Rakotoniaina" userId="e1acb0fa-a8b2-4cae-8a92-863c7fa1524f" providerId="ADAL" clId="{F18F5370-C5FC-4632-93C5-599728497812}" dt="2024-01-31T13:49:15.807" v="2949" actId="1440"/>
          <ac:picMkLst>
            <pc:docMk/>
            <pc:sldMk cId="728303614" sldId="2076137897"/>
            <ac:picMk id="18" creationId="{6693B8C5-3709-234F-794F-645B2A05E99F}"/>
          </ac:picMkLst>
        </pc:picChg>
        <pc:picChg chg="add mod modCrop">
          <ac:chgData name="Miandrisoa Haingonirina Rakotoniaina" userId="e1acb0fa-a8b2-4cae-8a92-863c7fa1524f" providerId="ADAL" clId="{F18F5370-C5FC-4632-93C5-599728497812}" dt="2024-01-31T13:50:15.346" v="2955" actId="1076"/>
          <ac:picMkLst>
            <pc:docMk/>
            <pc:sldMk cId="728303614" sldId="2076137897"/>
            <ac:picMk id="20" creationId="{2C0A1530-F284-8A3C-30FB-E7A32858B412}"/>
          </ac:picMkLst>
        </pc:picChg>
      </pc:sldChg>
      <pc:sldChg chg="addSp modSp mod ord">
        <pc:chgData name="Miandrisoa Haingonirina Rakotoniaina" userId="e1acb0fa-a8b2-4cae-8a92-863c7fa1524f" providerId="ADAL" clId="{F18F5370-C5FC-4632-93C5-599728497812}" dt="2024-02-02T10:00:17.018" v="5267" actId="20577"/>
        <pc:sldMkLst>
          <pc:docMk/>
          <pc:sldMk cId="2601113696" sldId="2076137899"/>
        </pc:sldMkLst>
        <pc:spChg chg="add mod">
          <ac:chgData name="Miandrisoa Haingonirina Rakotoniaina" userId="e1acb0fa-a8b2-4cae-8a92-863c7fa1524f" providerId="ADAL" clId="{F18F5370-C5FC-4632-93C5-599728497812}" dt="2024-02-02T10:00:17.018" v="5267" actId="20577"/>
          <ac:spMkLst>
            <pc:docMk/>
            <pc:sldMk cId="2601113696" sldId="2076137899"/>
            <ac:spMk id="3" creationId="{E80B50E8-16E7-D2EF-43B5-C6B26672CEF8}"/>
          </ac:spMkLst>
        </pc:spChg>
      </pc:sldChg>
      <pc:sldChg chg="addSp modSp ord">
        <pc:chgData name="Miandrisoa Haingonirina Rakotoniaina" userId="e1acb0fa-a8b2-4cae-8a92-863c7fa1524f" providerId="ADAL" clId="{F18F5370-C5FC-4632-93C5-599728497812}" dt="2024-02-01T16:41:18.942" v="5065"/>
        <pc:sldMkLst>
          <pc:docMk/>
          <pc:sldMk cId="867128195" sldId="2076137900"/>
        </pc:sldMkLst>
        <pc:spChg chg="add mod">
          <ac:chgData name="Miandrisoa Haingonirina Rakotoniaina" userId="e1acb0fa-a8b2-4cae-8a92-863c7fa1524f" providerId="ADAL" clId="{F18F5370-C5FC-4632-93C5-599728497812}" dt="2024-02-01T16:41:18.942" v="5065"/>
          <ac:spMkLst>
            <pc:docMk/>
            <pc:sldMk cId="867128195" sldId="2076137900"/>
            <ac:spMk id="3" creationId="{E6394C32-C625-A1BE-230A-37BE767CAED3}"/>
          </ac:spMkLst>
        </pc:spChg>
      </pc:sldChg>
      <pc:sldChg chg="ord">
        <pc:chgData name="Miandrisoa Haingonirina Rakotoniaina" userId="e1acb0fa-a8b2-4cae-8a92-863c7fa1524f" providerId="ADAL" clId="{F18F5370-C5FC-4632-93C5-599728497812}" dt="2024-02-01T13:25:06.696" v="4320"/>
        <pc:sldMkLst>
          <pc:docMk/>
          <pc:sldMk cId="2125836571" sldId="2076137901"/>
        </pc:sldMkLst>
      </pc:sldChg>
      <pc:sldChg chg="addSp delSp modSp mod ord">
        <pc:chgData name="Miandrisoa Haingonirina Rakotoniaina" userId="e1acb0fa-a8b2-4cae-8a92-863c7fa1524f" providerId="ADAL" clId="{F18F5370-C5FC-4632-93C5-599728497812}" dt="2024-02-01T13:25:06.696" v="4320"/>
        <pc:sldMkLst>
          <pc:docMk/>
          <pc:sldMk cId="1262739340" sldId="2076137902"/>
        </pc:sldMkLst>
        <pc:spChg chg="add mod">
          <ac:chgData name="Miandrisoa Haingonirina Rakotoniaina" userId="e1acb0fa-a8b2-4cae-8a92-863c7fa1524f" providerId="ADAL" clId="{F18F5370-C5FC-4632-93C5-599728497812}" dt="2024-02-01T07:15:27.407" v="4151" actId="1076"/>
          <ac:spMkLst>
            <pc:docMk/>
            <pc:sldMk cId="1262739340" sldId="2076137902"/>
            <ac:spMk id="7" creationId="{D87C5E2F-641C-47E0-8D62-BCE42922136F}"/>
          </ac:spMkLst>
        </pc:spChg>
        <pc:spChg chg="add mod">
          <ac:chgData name="Miandrisoa Haingonirina Rakotoniaina" userId="e1acb0fa-a8b2-4cae-8a92-863c7fa1524f" providerId="ADAL" clId="{F18F5370-C5FC-4632-93C5-599728497812}" dt="2024-02-01T07:15:31.437" v="4153" actId="20577"/>
          <ac:spMkLst>
            <pc:docMk/>
            <pc:sldMk cId="1262739340" sldId="2076137902"/>
            <ac:spMk id="8" creationId="{2560C882-55F6-3487-B1AB-A27B087B0060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1-31T16:17:09.413" v="3473" actId="20577"/>
          <ac:graphicFrameMkLst>
            <pc:docMk/>
            <pc:sldMk cId="1262739340" sldId="2076137902"/>
            <ac:graphicFrameMk id="5" creationId="{DEA75E4B-5153-437E-6B67-62566F91CD11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07:15:18.258" v="4149" actId="478"/>
          <ac:graphicFrameMkLst>
            <pc:docMk/>
            <pc:sldMk cId="1262739340" sldId="2076137902"/>
            <ac:graphicFrameMk id="6" creationId="{ABCCABE0-8A9D-724E-CDC4-EC9C6693583E}"/>
          </ac:graphicFrameMkLst>
        </pc:graphicFrameChg>
        <pc:picChg chg="add del">
          <ac:chgData name="Miandrisoa Haingonirina Rakotoniaina" userId="e1acb0fa-a8b2-4cae-8a92-863c7fa1524f" providerId="ADAL" clId="{F18F5370-C5FC-4632-93C5-599728497812}" dt="2024-01-31T14:00:34.731" v="2997" actId="22"/>
          <ac:picMkLst>
            <pc:docMk/>
            <pc:sldMk cId="1262739340" sldId="2076137902"/>
            <ac:picMk id="4" creationId="{C726815C-65AD-3487-2FBC-4A8B93CE925E}"/>
          </ac:picMkLst>
        </pc:picChg>
      </pc:sldChg>
      <pc:sldChg chg="del">
        <pc:chgData name="Miandrisoa Haingonirina Rakotoniaina" userId="e1acb0fa-a8b2-4cae-8a92-863c7fa1524f" providerId="ADAL" clId="{F18F5370-C5FC-4632-93C5-599728497812}" dt="2024-01-31T14:19:56.157" v="3019" actId="47"/>
        <pc:sldMkLst>
          <pc:docMk/>
          <pc:sldMk cId="2861432833" sldId="2076137903"/>
        </pc:sldMkLst>
      </pc:sldChg>
      <pc:sldChg chg="modSp mod ord">
        <pc:chgData name="Miandrisoa Haingonirina Rakotoniaina" userId="e1acb0fa-a8b2-4cae-8a92-863c7fa1524f" providerId="ADAL" clId="{F18F5370-C5FC-4632-93C5-599728497812}" dt="2024-02-01T13:25:06.696" v="4320"/>
        <pc:sldMkLst>
          <pc:docMk/>
          <pc:sldMk cId="56320018" sldId="2076137904"/>
        </pc:sldMkLst>
        <pc:spChg chg="mod">
          <ac:chgData name="Miandrisoa Haingonirina Rakotoniaina" userId="e1acb0fa-a8b2-4cae-8a92-863c7fa1524f" providerId="ADAL" clId="{F18F5370-C5FC-4632-93C5-599728497812}" dt="2024-01-31T14:23:46.815" v="3022" actId="20577"/>
          <ac:spMkLst>
            <pc:docMk/>
            <pc:sldMk cId="56320018" sldId="2076137904"/>
            <ac:spMk id="2" creationId="{06C99095-B6BA-7914-652E-B656542F36B8}"/>
          </ac:spMkLst>
        </pc:spChg>
      </pc:sldChg>
      <pc:sldChg chg="del">
        <pc:chgData name="Miandrisoa Haingonirina Rakotoniaina" userId="e1acb0fa-a8b2-4cae-8a92-863c7fa1524f" providerId="ADAL" clId="{F18F5370-C5FC-4632-93C5-599728497812}" dt="2024-01-31T14:20:04.044" v="3020" actId="47"/>
        <pc:sldMkLst>
          <pc:docMk/>
          <pc:sldMk cId="3818557899" sldId="2076137905"/>
        </pc:sldMkLst>
      </pc:sldChg>
      <pc:sldChg chg="ord">
        <pc:chgData name="Miandrisoa Haingonirina Rakotoniaina" userId="e1acb0fa-a8b2-4cae-8a92-863c7fa1524f" providerId="ADAL" clId="{F18F5370-C5FC-4632-93C5-599728497812}" dt="2024-02-01T13:25:06.696" v="4320"/>
        <pc:sldMkLst>
          <pc:docMk/>
          <pc:sldMk cId="4150895332" sldId="2076137906"/>
        </pc:sldMkLst>
      </pc:sldChg>
      <pc:sldChg chg="addSp modSp mod">
        <pc:chgData name="Miandrisoa Haingonirina Rakotoniaina" userId="e1acb0fa-a8b2-4cae-8a92-863c7fa1524f" providerId="ADAL" clId="{F18F5370-C5FC-4632-93C5-599728497812}" dt="2024-02-02T09:58:52.864" v="5197" actId="20577"/>
        <pc:sldMkLst>
          <pc:docMk/>
          <pc:sldMk cId="2437557134" sldId="2076137907"/>
        </pc:sldMkLst>
        <pc:spChg chg="add mod">
          <ac:chgData name="Miandrisoa Haingonirina Rakotoniaina" userId="e1acb0fa-a8b2-4cae-8a92-863c7fa1524f" providerId="ADAL" clId="{F18F5370-C5FC-4632-93C5-599728497812}" dt="2024-02-02T09:58:52.864" v="5197" actId="20577"/>
          <ac:spMkLst>
            <pc:docMk/>
            <pc:sldMk cId="2437557134" sldId="2076137907"/>
            <ac:spMk id="3" creationId="{FA58A6B7-CE67-2E2F-D73F-FC5FEEF0F60E}"/>
          </ac:spMkLst>
        </pc:spChg>
      </pc:sldChg>
      <pc:sldChg chg="addSp modSp">
        <pc:chgData name="Miandrisoa Haingonirina Rakotoniaina" userId="e1acb0fa-a8b2-4cae-8a92-863c7fa1524f" providerId="ADAL" clId="{F18F5370-C5FC-4632-93C5-599728497812}" dt="2024-02-01T16:42:23.132" v="5069"/>
        <pc:sldMkLst>
          <pc:docMk/>
          <pc:sldMk cId="3298911276" sldId="2076137908"/>
        </pc:sldMkLst>
        <pc:spChg chg="add mod">
          <ac:chgData name="Miandrisoa Haingonirina Rakotoniaina" userId="e1acb0fa-a8b2-4cae-8a92-863c7fa1524f" providerId="ADAL" clId="{F18F5370-C5FC-4632-93C5-599728497812}" dt="2024-02-01T16:42:23.132" v="5069"/>
          <ac:spMkLst>
            <pc:docMk/>
            <pc:sldMk cId="3298911276" sldId="2076137908"/>
            <ac:spMk id="3" creationId="{81923DE5-1728-49DA-D31C-012F4546BD7A}"/>
          </ac:spMkLst>
        </pc:spChg>
      </pc:sldChg>
      <pc:sldChg chg="addSp delSp modSp mod">
        <pc:chgData name="Miandrisoa Haingonirina Rakotoniaina" userId="e1acb0fa-a8b2-4cae-8a92-863c7fa1524f" providerId="ADAL" clId="{F18F5370-C5FC-4632-93C5-599728497812}" dt="2024-02-01T07:13:23.908" v="4139" actId="20577"/>
        <pc:sldMkLst>
          <pc:docMk/>
          <pc:sldMk cId="3856231558" sldId="2076137910"/>
        </pc:sldMkLst>
        <pc:spChg chg="add mod">
          <ac:chgData name="Miandrisoa Haingonirina Rakotoniaina" userId="e1acb0fa-a8b2-4cae-8a92-863c7fa1524f" providerId="ADAL" clId="{F18F5370-C5FC-4632-93C5-599728497812}" dt="2024-02-01T07:13:14.811" v="4135" actId="1076"/>
          <ac:spMkLst>
            <pc:docMk/>
            <pc:sldMk cId="3856231558" sldId="2076137910"/>
            <ac:spMk id="3" creationId="{3501F520-A650-FFD0-8A29-433E47174419}"/>
          </ac:spMkLst>
        </pc:spChg>
        <pc:spChg chg="add mod">
          <ac:chgData name="Miandrisoa Haingonirina Rakotoniaina" userId="e1acb0fa-a8b2-4cae-8a92-863c7fa1524f" providerId="ADAL" clId="{F18F5370-C5FC-4632-93C5-599728497812}" dt="2024-02-01T07:13:23.908" v="4139" actId="20577"/>
          <ac:spMkLst>
            <pc:docMk/>
            <pc:sldMk cId="3856231558" sldId="2076137910"/>
            <ac:spMk id="7" creationId="{8B27602C-F94B-D348-6669-BE582384188C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1-31T16:21:45.338" v="3555" actId="20577"/>
          <ac:graphicFrameMkLst>
            <pc:docMk/>
            <pc:sldMk cId="3856231558" sldId="2076137910"/>
            <ac:graphicFrameMk id="5" creationId="{DEA75E4B-5153-437E-6B67-62566F91CD11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07:13:08.291" v="4133" actId="478"/>
          <ac:graphicFrameMkLst>
            <pc:docMk/>
            <pc:sldMk cId="3856231558" sldId="2076137910"/>
            <ac:graphicFrameMk id="6" creationId="{ABCCABE0-8A9D-724E-CDC4-EC9C6693583E}"/>
          </ac:graphicFrameMkLst>
        </pc:graphicFrameChg>
      </pc:sldChg>
      <pc:sldChg chg="add del">
        <pc:chgData name="Miandrisoa Haingonirina Rakotoniaina" userId="e1acb0fa-a8b2-4cae-8a92-863c7fa1524f" providerId="ADAL" clId="{F18F5370-C5FC-4632-93C5-599728497812}" dt="2024-01-31T15:45:06.426" v="3153" actId="47"/>
        <pc:sldMkLst>
          <pc:docMk/>
          <pc:sldMk cId="2232038994" sldId="2076137911"/>
        </pc:sldMkLst>
      </pc:sldChg>
      <pc:sldChg chg="modSp mod">
        <pc:chgData name="Miandrisoa Haingonirina Rakotoniaina" userId="e1acb0fa-a8b2-4cae-8a92-863c7fa1524f" providerId="ADAL" clId="{F18F5370-C5FC-4632-93C5-599728497812}" dt="2024-01-31T15:50:51.993" v="3184" actId="20577"/>
        <pc:sldMkLst>
          <pc:docMk/>
          <pc:sldMk cId="1301780324" sldId="2076137912"/>
        </pc:sldMkLst>
        <pc:spChg chg="mod">
          <ac:chgData name="Miandrisoa Haingonirina Rakotoniaina" userId="e1acb0fa-a8b2-4cae-8a92-863c7fa1524f" providerId="ADAL" clId="{F18F5370-C5FC-4632-93C5-599728497812}" dt="2024-01-31T15:50:51.993" v="3184" actId="20577"/>
          <ac:spMkLst>
            <pc:docMk/>
            <pc:sldMk cId="1301780324" sldId="2076137912"/>
            <ac:spMk id="2" creationId="{06C99095-B6BA-7914-652E-B656542F36B8}"/>
          </ac:spMkLst>
        </pc:spChg>
      </pc:sldChg>
      <pc:sldChg chg="modSp del mod">
        <pc:chgData name="Miandrisoa Haingonirina Rakotoniaina" userId="e1acb0fa-a8b2-4cae-8a92-863c7fa1524f" providerId="ADAL" clId="{F18F5370-C5FC-4632-93C5-599728497812}" dt="2024-01-31T15:47:08.330" v="3161" actId="47"/>
        <pc:sldMkLst>
          <pc:docMk/>
          <pc:sldMk cId="1932785008" sldId="2076137913"/>
        </pc:sldMkLst>
        <pc:graphicFrameChg chg="mod">
          <ac:chgData name="Miandrisoa Haingonirina Rakotoniaina" userId="e1acb0fa-a8b2-4cae-8a92-863c7fa1524f" providerId="ADAL" clId="{F18F5370-C5FC-4632-93C5-599728497812}" dt="2024-01-31T15:44:04.009" v="3151" actId="1076"/>
          <ac:graphicFrameMkLst>
            <pc:docMk/>
            <pc:sldMk cId="1932785008" sldId="2076137913"/>
            <ac:graphicFrameMk id="11" creationId="{DDF5352A-4DD3-6DEC-C359-036D96EF530E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09:59:31.015" v="5209" actId="20577"/>
        <pc:sldMkLst>
          <pc:docMk/>
          <pc:sldMk cId="1945891369" sldId="2076137915"/>
        </pc:sldMkLst>
        <pc:spChg chg="add mod">
          <ac:chgData name="Miandrisoa Haingonirina Rakotoniaina" userId="e1acb0fa-a8b2-4cae-8a92-863c7fa1524f" providerId="ADAL" clId="{F18F5370-C5FC-4632-93C5-599728497812}" dt="2024-02-02T09:59:31.015" v="5209" actId="20577"/>
          <ac:spMkLst>
            <pc:docMk/>
            <pc:sldMk cId="1945891369" sldId="2076137915"/>
            <ac:spMk id="3" creationId="{1A2701CA-A20F-31A3-781B-1ADD8890441A}"/>
          </ac:spMkLst>
        </pc:spChg>
      </pc:sldChg>
      <pc:sldChg chg="addSp modSp mod">
        <pc:chgData name="Miandrisoa Haingonirina Rakotoniaina" userId="e1acb0fa-a8b2-4cae-8a92-863c7fa1524f" providerId="ADAL" clId="{F18F5370-C5FC-4632-93C5-599728497812}" dt="2024-02-01T16:42:05.891" v="5068" actId="1076"/>
        <pc:sldMkLst>
          <pc:docMk/>
          <pc:sldMk cId="748116493" sldId="2076137916"/>
        </pc:sldMkLst>
        <pc:spChg chg="add mod">
          <ac:chgData name="Miandrisoa Haingonirina Rakotoniaina" userId="e1acb0fa-a8b2-4cae-8a92-863c7fa1524f" providerId="ADAL" clId="{F18F5370-C5FC-4632-93C5-599728497812}" dt="2024-02-01T16:42:05.891" v="5068" actId="1076"/>
          <ac:spMkLst>
            <pc:docMk/>
            <pc:sldMk cId="748116493" sldId="2076137916"/>
            <ac:spMk id="13" creationId="{DEEA8CC2-7F27-3798-D820-67775797A989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1-31T15:49:18.806" v="3169" actId="2164"/>
          <ac:graphicFrameMkLst>
            <pc:docMk/>
            <pc:sldMk cId="748116493" sldId="2076137916"/>
            <ac:graphicFrameMk id="10" creationId="{74AD7E39-A503-479D-2300-ADD11304D302}"/>
          </ac:graphicFrameMkLst>
        </pc:graphicFrameChg>
      </pc:sldChg>
      <pc:sldChg chg="modSp mod">
        <pc:chgData name="Miandrisoa Haingonirina Rakotoniaina" userId="e1acb0fa-a8b2-4cae-8a92-863c7fa1524f" providerId="ADAL" clId="{F18F5370-C5FC-4632-93C5-599728497812}" dt="2024-01-31T15:49:52.201" v="3170" actId="1076"/>
        <pc:sldMkLst>
          <pc:docMk/>
          <pc:sldMk cId="1358814806" sldId="2076137917"/>
        </pc:sldMkLst>
        <pc:spChg chg="mod">
          <ac:chgData name="Miandrisoa Haingonirina Rakotoniaina" userId="e1acb0fa-a8b2-4cae-8a92-863c7fa1524f" providerId="ADAL" clId="{F18F5370-C5FC-4632-93C5-599728497812}" dt="2024-01-31T15:49:52.201" v="3170" actId="1076"/>
          <ac:spMkLst>
            <pc:docMk/>
            <pc:sldMk cId="1358814806" sldId="2076137917"/>
            <ac:spMk id="4" creationId="{057FC8CE-EECF-9C37-9446-1F75758E7314}"/>
          </ac:spMkLst>
        </pc:spChg>
      </pc:sldChg>
      <pc:sldChg chg="addSp delSp modSp mod">
        <pc:chgData name="Miandrisoa Haingonirina Rakotoniaina" userId="e1acb0fa-a8b2-4cae-8a92-863c7fa1524f" providerId="ADAL" clId="{F18F5370-C5FC-4632-93C5-599728497812}" dt="2024-02-01T07:12:48.232" v="4132" actId="20577"/>
        <pc:sldMkLst>
          <pc:docMk/>
          <pc:sldMk cId="3418812303" sldId="2076137918"/>
        </pc:sldMkLst>
        <pc:spChg chg="add mod">
          <ac:chgData name="Miandrisoa Haingonirina Rakotoniaina" userId="e1acb0fa-a8b2-4cae-8a92-863c7fa1524f" providerId="ADAL" clId="{F18F5370-C5FC-4632-93C5-599728497812}" dt="2024-02-01T07:09:44.820" v="4131" actId="1076"/>
          <ac:spMkLst>
            <pc:docMk/>
            <pc:sldMk cId="3418812303" sldId="2076137918"/>
            <ac:spMk id="3" creationId="{34ED2073-EF37-C836-075A-916A509754EF}"/>
          </ac:spMkLst>
        </pc:spChg>
        <pc:spChg chg="add mod">
          <ac:chgData name="Miandrisoa Haingonirina Rakotoniaina" userId="e1acb0fa-a8b2-4cae-8a92-863c7fa1524f" providerId="ADAL" clId="{F18F5370-C5FC-4632-93C5-599728497812}" dt="2024-02-01T07:12:48.232" v="4132" actId="20577"/>
          <ac:spMkLst>
            <pc:docMk/>
            <pc:sldMk cId="3418812303" sldId="2076137918"/>
            <ac:spMk id="7" creationId="{3D0A83EF-0626-E667-EAF9-1E680319D448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1-31T15:50:11.971" v="3179" actId="122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07:09:39.675" v="4129" actId="478"/>
          <ac:graphicFrameMkLst>
            <pc:docMk/>
            <pc:sldMk cId="3418812303" sldId="2076137918"/>
            <ac:graphicFrameMk id="6" creationId="{ABCCABE0-8A9D-724E-CDC4-EC9C6693583E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1-31T15:52:51.785" v="3201" actId="47"/>
        <pc:sldMkLst>
          <pc:docMk/>
          <pc:sldMk cId="962734625" sldId="2076137919"/>
        </pc:sldMkLst>
      </pc:sldChg>
      <pc:sldChg chg="modSp mod">
        <pc:chgData name="Miandrisoa Haingonirina Rakotoniaina" userId="e1acb0fa-a8b2-4cae-8a92-863c7fa1524f" providerId="ADAL" clId="{F18F5370-C5FC-4632-93C5-599728497812}" dt="2024-01-31T15:55:33.466" v="3348" actId="20577"/>
        <pc:sldMkLst>
          <pc:docMk/>
          <pc:sldMk cId="598362687" sldId="2076137920"/>
        </pc:sldMkLst>
        <pc:spChg chg="mod">
          <ac:chgData name="Miandrisoa Haingonirina Rakotoniaina" userId="e1acb0fa-a8b2-4cae-8a92-863c7fa1524f" providerId="ADAL" clId="{F18F5370-C5FC-4632-93C5-599728497812}" dt="2024-01-31T15:54:33.807" v="3301" actId="20577"/>
          <ac:spMkLst>
            <pc:docMk/>
            <pc:sldMk cId="598362687" sldId="2076137920"/>
            <ac:spMk id="2" creationId="{06C99095-B6BA-7914-652E-B656542F36B8}"/>
          </ac:spMkLst>
        </pc:spChg>
        <pc:spChg chg="mod">
          <ac:chgData name="Miandrisoa Haingonirina Rakotoniaina" userId="e1acb0fa-a8b2-4cae-8a92-863c7fa1524f" providerId="ADAL" clId="{F18F5370-C5FC-4632-93C5-599728497812}" dt="2024-01-31T15:55:33.466" v="3348" actId="20577"/>
          <ac:spMkLst>
            <pc:docMk/>
            <pc:sldMk cId="598362687" sldId="2076137920"/>
            <ac:spMk id="3" creationId="{89AC8A36-C790-BD30-C263-3929493DEB1C}"/>
          </ac:spMkLst>
        </pc:spChg>
      </pc:sldChg>
      <pc:sldChg chg="del">
        <pc:chgData name="Miandrisoa Haingonirina Rakotoniaina" userId="e1acb0fa-a8b2-4cae-8a92-863c7fa1524f" providerId="ADAL" clId="{F18F5370-C5FC-4632-93C5-599728497812}" dt="2024-01-31T15:52:59.285" v="3202" actId="47"/>
        <pc:sldMkLst>
          <pc:docMk/>
          <pc:sldMk cId="1812245438" sldId="2076137921"/>
        </pc:sldMkLst>
      </pc:sldChg>
      <pc:sldChg chg="modSp mod">
        <pc:chgData name="Miandrisoa Haingonirina Rakotoniaina" userId="e1acb0fa-a8b2-4cae-8a92-863c7fa1524f" providerId="ADAL" clId="{F18F5370-C5FC-4632-93C5-599728497812}" dt="2024-01-31T15:54:09.425" v="3296" actId="6549"/>
        <pc:sldMkLst>
          <pc:docMk/>
          <pc:sldMk cId="1401845953" sldId="2076137922"/>
        </pc:sldMkLst>
        <pc:graphicFrameChg chg="modGraphic">
          <ac:chgData name="Miandrisoa Haingonirina Rakotoniaina" userId="e1acb0fa-a8b2-4cae-8a92-863c7fa1524f" providerId="ADAL" clId="{F18F5370-C5FC-4632-93C5-599728497812}" dt="2024-01-31T15:54:09.425" v="3296" actId="6549"/>
          <ac:graphicFrameMkLst>
            <pc:docMk/>
            <pc:sldMk cId="1401845953" sldId="2076137922"/>
            <ac:graphicFrameMk id="3" creationId="{A3D5F5B4-78A6-0978-8FC5-2957A88D8674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09:59:47.104" v="5227" actId="20577"/>
        <pc:sldMkLst>
          <pc:docMk/>
          <pc:sldMk cId="1918683399" sldId="2076137923"/>
        </pc:sldMkLst>
        <pc:spChg chg="add mod">
          <ac:chgData name="Miandrisoa Haingonirina Rakotoniaina" userId="e1acb0fa-a8b2-4cae-8a92-863c7fa1524f" providerId="ADAL" clId="{F18F5370-C5FC-4632-93C5-599728497812}" dt="2024-02-02T09:59:47.104" v="5227" actId="20577"/>
          <ac:spMkLst>
            <pc:docMk/>
            <pc:sldMk cId="1918683399" sldId="2076137923"/>
            <ac:spMk id="3" creationId="{361B2F02-633D-8372-588F-1EE8AD3234A6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1T06:16:53.900" v="3825" actId="207"/>
          <ac:graphicFrameMkLst>
            <pc:docMk/>
            <pc:sldMk cId="1918683399" sldId="2076137923"/>
            <ac:graphicFrameMk id="11" creationId="{DDF5352A-4DD3-6DEC-C359-036D96EF530E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1T16:41:42.530" v="5066"/>
        <pc:sldMkLst>
          <pc:docMk/>
          <pc:sldMk cId="3596589725" sldId="2076137924"/>
        </pc:sldMkLst>
        <pc:spChg chg="add mod">
          <ac:chgData name="Miandrisoa Haingonirina Rakotoniaina" userId="e1acb0fa-a8b2-4cae-8a92-863c7fa1524f" providerId="ADAL" clId="{F18F5370-C5FC-4632-93C5-599728497812}" dt="2024-02-01T16:41:42.530" v="5066"/>
          <ac:spMkLst>
            <pc:docMk/>
            <pc:sldMk cId="3596589725" sldId="2076137924"/>
            <ac:spMk id="3" creationId="{07298C26-0796-D9F1-B241-CD57E380BFAC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1T06:17:29.481" v="3829" actId="122"/>
          <ac:graphicFrameMkLst>
            <pc:docMk/>
            <pc:sldMk cId="3596589725" sldId="2076137924"/>
            <ac:graphicFrameMk id="9" creationId="{0850187E-F692-A114-C6C4-71118AF03B8D}"/>
          </ac:graphicFrameMkLst>
        </pc:graphicFrameChg>
      </pc:sldChg>
      <pc:sldChg chg="modSp mod">
        <pc:chgData name="Miandrisoa Haingonirina Rakotoniaina" userId="e1acb0fa-a8b2-4cae-8a92-863c7fa1524f" providerId="ADAL" clId="{F18F5370-C5FC-4632-93C5-599728497812}" dt="2024-02-01T06:24:51.724" v="3926" actId="14100"/>
        <pc:sldMkLst>
          <pc:docMk/>
          <pc:sldMk cId="3151827411" sldId="2076137925"/>
        </pc:sldMkLst>
        <pc:spChg chg="mod">
          <ac:chgData name="Miandrisoa Haingonirina Rakotoniaina" userId="e1acb0fa-a8b2-4cae-8a92-863c7fa1524f" providerId="ADAL" clId="{F18F5370-C5FC-4632-93C5-599728497812}" dt="2024-02-01T06:24:51.724" v="3926" actId="14100"/>
          <ac:spMkLst>
            <pc:docMk/>
            <pc:sldMk cId="3151827411" sldId="2076137925"/>
            <ac:spMk id="3" creationId="{89AC8A36-C790-BD30-C263-3929493DEB1C}"/>
          </ac:spMkLst>
        </pc:spChg>
      </pc:sldChg>
      <pc:sldChg chg="addSp delSp modSp mod">
        <pc:chgData name="Miandrisoa Haingonirina Rakotoniaina" userId="e1acb0fa-a8b2-4cae-8a92-863c7fa1524f" providerId="ADAL" clId="{F18F5370-C5FC-4632-93C5-599728497812}" dt="2024-02-01T07:09:28.401" v="4128" actId="20577"/>
        <pc:sldMkLst>
          <pc:docMk/>
          <pc:sldMk cId="2240116074" sldId="2076137926"/>
        </pc:sldMkLst>
        <pc:spChg chg="add mod">
          <ac:chgData name="Miandrisoa Haingonirina Rakotoniaina" userId="e1acb0fa-a8b2-4cae-8a92-863c7fa1524f" providerId="ADAL" clId="{F18F5370-C5FC-4632-93C5-599728497812}" dt="2024-02-01T07:09:26.056" v="4126" actId="1076"/>
          <ac:spMkLst>
            <pc:docMk/>
            <pc:sldMk cId="2240116074" sldId="2076137926"/>
            <ac:spMk id="7" creationId="{A7282DA9-DFE5-2182-C548-E425B6A60450}"/>
          </ac:spMkLst>
        </pc:spChg>
        <pc:spChg chg="add mod">
          <ac:chgData name="Miandrisoa Haingonirina Rakotoniaina" userId="e1acb0fa-a8b2-4cae-8a92-863c7fa1524f" providerId="ADAL" clId="{F18F5370-C5FC-4632-93C5-599728497812}" dt="2024-02-01T07:09:28.401" v="4128" actId="20577"/>
          <ac:spMkLst>
            <pc:docMk/>
            <pc:sldMk cId="2240116074" sldId="2076137926"/>
            <ac:spMk id="8" creationId="{94D5D365-4368-495A-56E0-C9617E07508C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1T06:37:31.826" v="3971" actId="122"/>
          <ac:graphicFrameMkLst>
            <pc:docMk/>
            <pc:sldMk cId="2240116074" sldId="2076137926"/>
            <ac:graphicFrameMk id="5" creationId="{DEA75E4B-5153-437E-6B67-62566F91CD11}"/>
          </ac:graphicFrameMkLst>
        </pc:graphicFrameChg>
        <pc:graphicFrameChg chg="del mod">
          <ac:chgData name="Miandrisoa Haingonirina Rakotoniaina" userId="e1acb0fa-a8b2-4cae-8a92-863c7fa1524f" providerId="ADAL" clId="{F18F5370-C5FC-4632-93C5-599728497812}" dt="2024-02-01T07:09:17.985" v="4124" actId="478"/>
          <ac:graphicFrameMkLst>
            <pc:docMk/>
            <pc:sldMk cId="2240116074" sldId="2076137926"/>
            <ac:graphicFrameMk id="6" creationId="{ABCCABE0-8A9D-724E-CDC4-EC9C6693583E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2-01T07:01:21.859" v="4017" actId="47"/>
        <pc:sldMkLst>
          <pc:docMk/>
          <pc:sldMk cId="2666459529" sldId="2076137927"/>
        </pc:sldMkLst>
      </pc:sldChg>
      <pc:sldChg chg="modSp add del mod">
        <pc:chgData name="Miandrisoa Haingonirina Rakotoniaina" userId="e1acb0fa-a8b2-4cae-8a92-863c7fa1524f" providerId="ADAL" clId="{F18F5370-C5FC-4632-93C5-599728497812}" dt="2024-02-01T07:03:33.888" v="4021" actId="47"/>
        <pc:sldMkLst>
          <pc:docMk/>
          <pc:sldMk cId="3000443204" sldId="2076137929"/>
        </pc:sldMkLst>
        <pc:graphicFrameChg chg="modGraphic">
          <ac:chgData name="Miandrisoa Haingonirina Rakotoniaina" userId="e1acb0fa-a8b2-4cae-8a92-863c7fa1524f" providerId="ADAL" clId="{F18F5370-C5FC-4632-93C5-599728497812}" dt="2024-02-01T06:42:28.118" v="3991" actId="6549"/>
          <ac:graphicFrameMkLst>
            <pc:docMk/>
            <pc:sldMk cId="3000443204" sldId="2076137929"/>
            <ac:graphicFrameMk id="11" creationId="{DDF5352A-4DD3-6DEC-C359-036D96EF530E}"/>
          </ac:graphicFrameMkLst>
        </pc:graphicFrameChg>
      </pc:sldChg>
      <pc:sldChg chg="modSp mod">
        <pc:chgData name="Miandrisoa Haingonirina Rakotoniaina" userId="e1acb0fa-a8b2-4cae-8a92-863c7fa1524f" providerId="ADAL" clId="{F18F5370-C5FC-4632-93C5-599728497812}" dt="2024-02-02T10:46:57.701" v="5453" actId="20577"/>
        <pc:sldMkLst>
          <pc:docMk/>
          <pc:sldMk cId="3807610866" sldId="2076137930"/>
        </pc:sldMkLst>
        <pc:graphicFrameChg chg="modGraphic">
          <ac:chgData name="Miandrisoa Haingonirina Rakotoniaina" userId="e1acb0fa-a8b2-4cae-8a92-863c7fa1524f" providerId="ADAL" clId="{F18F5370-C5FC-4632-93C5-599728497812}" dt="2024-02-02T10:46:57.701" v="5453" actId="20577"/>
          <ac:graphicFrameMkLst>
            <pc:docMk/>
            <pc:sldMk cId="3807610866" sldId="2076137930"/>
            <ac:graphicFrameMk id="3" creationId="{A3D5F5B4-78A6-0978-8FC5-2957A88D8674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09:58:26.359" v="5168" actId="20577"/>
        <pc:sldMkLst>
          <pc:docMk/>
          <pc:sldMk cId="1729413661" sldId="2076137931"/>
        </pc:sldMkLst>
        <pc:spChg chg="add mod">
          <ac:chgData name="Miandrisoa Haingonirina Rakotoniaina" userId="e1acb0fa-a8b2-4cae-8a92-863c7fa1524f" providerId="ADAL" clId="{F18F5370-C5FC-4632-93C5-599728497812}" dt="2024-02-02T09:58:26.359" v="5168" actId="20577"/>
          <ac:spMkLst>
            <pc:docMk/>
            <pc:sldMk cId="1729413661" sldId="2076137931"/>
            <ac:spMk id="3" creationId="{E08657CA-0010-ADE3-D5E3-FD1B5CB007F5}"/>
          </ac:spMkLst>
        </pc:spChg>
      </pc:sldChg>
      <pc:sldChg chg="addSp modSp">
        <pc:chgData name="Miandrisoa Haingonirina Rakotoniaina" userId="e1acb0fa-a8b2-4cae-8a92-863c7fa1524f" providerId="ADAL" clId="{F18F5370-C5FC-4632-93C5-599728497812}" dt="2024-02-01T16:42:54.955" v="5072"/>
        <pc:sldMkLst>
          <pc:docMk/>
          <pc:sldMk cId="1530762602" sldId="2076137932"/>
        </pc:sldMkLst>
        <pc:spChg chg="add mod">
          <ac:chgData name="Miandrisoa Haingonirina Rakotoniaina" userId="e1acb0fa-a8b2-4cae-8a92-863c7fa1524f" providerId="ADAL" clId="{F18F5370-C5FC-4632-93C5-599728497812}" dt="2024-02-01T16:42:54.955" v="5072"/>
          <ac:spMkLst>
            <pc:docMk/>
            <pc:sldMk cId="1530762602" sldId="2076137932"/>
            <ac:spMk id="3" creationId="{ACA34FBA-7284-D7EA-6912-10EF0833CC10}"/>
          </ac:spMkLst>
        </pc:spChg>
      </pc:sldChg>
      <pc:sldChg chg="addSp delSp modSp mod">
        <pc:chgData name="Miandrisoa Haingonirina Rakotoniaina" userId="e1acb0fa-a8b2-4cae-8a92-863c7fa1524f" providerId="ADAL" clId="{F18F5370-C5FC-4632-93C5-599728497812}" dt="2024-02-01T07:15:07.654" v="4148" actId="20577"/>
        <pc:sldMkLst>
          <pc:docMk/>
          <pc:sldMk cId="3050670758" sldId="2076137934"/>
        </pc:sldMkLst>
        <pc:spChg chg="add mod">
          <ac:chgData name="Miandrisoa Haingonirina Rakotoniaina" userId="e1acb0fa-a8b2-4cae-8a92-863c7fa1524f" providerId="ADAL" clId="{F18F5370-C5FC-4632-93C5-599728497812}" dt="2024-02-01T07:15:03.949" v="4146"/>
          <ac:spMkLst>
            <pc:docMk/>
            <pc:sldMk cId="3050670758" sldId="2076137934"/>
            <ac:spMk id="7" creationId="{2D2528DC-149C-6DAF-D961-981913E4D4B8}"/>
          </ac:spMkLst>
        </pc:spChg>
        <pc:spChg chg="add mod">
          <ac:chgData name="Miandrisoa Haingonirina Rakotoniaina" userId="e1acb0fa-a8b2-4cae-8a92-863c7fa1524f" providerId="ADAL" clId="{F18F5370-C5FC-4632-93C5-599728497812}" dt="2024-02-01T07:15:07.654" v="4148" actId="20577"/>
          <ac:spMkLst>
            <pc:docMk/>
            <pc:sldMk cId="3050670758" sldId="2076137934"/>
            <ac:spMk id="8" creationId="{CE1BA87F-A0CA-672C-A1F8-4144DC2A124A}"/>
          </ac:spMkLst>
        </pc:spChg>
        <pc:graphicFrameChg chg="modGraphic">
          <ac:chgData name="Miandrisoa Haingonirina Rakotoniaina" userId="e1acb0fa-a8b2-4cae-8a92-863c7fa1524f" providerId="ADAL" clId="{F18F5370-C5FC-4632-93C5-599728497812}" dt="2024-01-31T16:17:24.973" v="3482" actId="20577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  <pc:graphicFrameChg chg="del">
          <ac:chgData name="Miandrisoa Haingonirina Rakotoniaina" userId="e1acb0fa-a8b2-4cae-8a92-863c7fa1524f" providerId="ADAL" clId="{F18F5370-C5FC-4632-93C5-599728497812}" dt="2024-02-01T07:15:02.739" v="4145" actId="478"/>
          <ac:graphicFrameMkLst>
            <pc:docMk/>
            <pc:sldMk cId="3050670758" sldId="2076137934"/>
            <ac:graphicFrameMk id="6" creationId="{ABCCABE0-8A9D-724E-CDC4-EC9C6693583E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1-31T14:48:52.692" v="3037" actId="47"/>
        <pc:sldMkLst>
          <pc:docMk/>
          <pc:sldMk cId="1582903477" sldId="2076137935"/>
        </pc:sldMkLst>
      </pc:sldChg>
      <pc:sldChg chg="modSp mod">
        <pc:chgData name="Miandrisoa Haingonirina Rakotoniaina" userId="e1acb0fa-a8b2-4cae-8a92-863c7fa1524f" providerId="ADAL" clId="{F18F5370-C5FC-4632-93C5-599728497812}" dt="2024-01-31T14:49:05.690" v="3040" actId="20577"/>
        <pc:sldMkLst>
          <pc:docMk/>
          <pc:sldMk cId="1234030125" sldId="2076137936"/>
        </pc:sldMkLst>
        <pc:spChg chg="mod">
          <ac:chgData name="Miandrisoa Haingonirina Rakotoniaina" userId="e1acb0fa-a8b2-4cae-8a92-863c7fa1524f" providerId="ADAL" clId="{F18F5370-C5FC-4632-93C5-599728497812}" dt="2024-01-31T14:49:05.690" v="3040" actId="20577"/>
          <ac:spMkLst>
            <pc:docMk/>
            <pc:sldMk cId="1234030125" sldId="2076137936"/>
            <ac:spMk id="2" creationId="{06C99095-B6BA-7914-652E-B656542F36B8}"/>
          </ac:spMkLst>
        </pc:spChg>
      </pc:sldChg>
      <pc:sldChg chg="del">
        <pc:chgData name="Miandrisoa Haingonirina Rakotoniaina" userId="e1acb0fa-a8b2-4cae-8a92-863c7fa1524f" providerId="ADAL" clId="{F18F5370-C5FC-4632-93C5-599728497812}" dt="2024-01-31T14:48:59.659" v="3038" actId="47"/>
        <pc:sldMkLst>
          <pc:docMk/>
          <pc:sldMk cId="1333479570" sldId="2076137937"/>
        </pc:sldMkLst>
      </pc:sldChg>
      <pc:sldChg chg="modSp mod">
        <pc:chgData name="Miandrisoa Haingonirina Rakotoniaina" userId="e1acb0fa-a8b2-4cae-8a92-863c7fa1524f" providerId="ADAL" clId="{F18F5370-C5FC-4632-93C5-599728497812}" dt="2024-02-02T10:26:46.674" v="5385" actId="20577"/>
        <pc:sldMkLst>
          <pc:docMk/>
          <pc:sldMk cId="4064738030" sldId="2076137938"/>
        </pc:sldMkLst>
        <pc:graphicFrameChg chg="modGraphic">
          <ac:chgData name="Miandrisoa Haingonirina Rakotoniaina" userId="e1acb0fa-a8b2-4cae-8a92-863c7fa1524f" providerId="ADAL" clId="{F18F5370-C5FC-4632-93C5-599728497812}" dt="2024-02-02T10:26:46.674" v="5385" actId="20577"/>
          <ac:graphicFrameMkLst>
            <pc:docMk/>
            <pc:sldMk cId="4064738030" sldId="2076137938"/>
            <ac:graphicFrameMk id="3" creationId="{A3D5F5B4-78A6-0978-8FC5-2957A88D8674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09:58:39.372" v="5179" actId="20577"/>
        <pc:sldMkLst>
          <pc:docMk/>
          <pc:sldMk cId="511657085" sldId="2076137939"/>
        </pc:sldMkLst>
        <pc:spChg chg="add mod">
          <ac:chgData name="Miandrisoa Haingonirina Rakotoniaina" userId="e1acb0fa-a8b2-4cae-8a92-863c7fa1524f" providerId="ADAL" clId="{F18F5370-C5FC-4632-93C5-599728497812}" dt="2024-02-02T09:58:39.372" v="5179" actId="20577"/>
          <ac:spMkLst>
            <pc:docMk/>
            <pc:sldMk cId="511657085" sldId="2076137939"/>
            <ac:spMk id="4" creationId="{9D807693-DCF1-F0BD-677F-1B3F103CDC6E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1T14:55:29.783" v="4446" actId="108"/>
          <ac:graphicFrameMkLst>
            <pc:docMk/>
            <pc:sldMk cId="511657085" sldId="2076137939"/>
            <ac:graphicFrameMk id="11" creationId="{DDF5352A-4DD3-6DEC-C359-036D96EF530E}"/>
          </ac:graphicFrameMkLst>
        </pc:graphicFrameChg>
      </pc:sldChg>
      <pc:sldChg chg="addSp delSp modSp mod">
        <pc:chgData name="Miandrisoa Haingonirina Rakotoniaina" userId="e1acb0fa-a8b2-4cae-8a92-863c7fa1524f" providerId="ADAL" clId="{F18F5370-C5FC-4632-93C5-599728497812}" dt="2024-02-01T14:52:14.314" v="4391" actId="113"/>
        <pc:sldMkLst>
          <pc:docMk/>
          <pc:sldMk cId="42197064" sldId="2076137942"/>
        </pc:sldMkLst>
        <pc:spChg chg="add mod">
          <ac:chgData name="Miandrisoa Haingonirina Rakotoniaina" userId="e1acb0fa-a8b2-4cae-8a92-863c7fa1524f" providerId="ADAL" clId="{F18F5370-C5FC-4632-93C5-599728497812}" dt="2024-02-01T07:13:52.656" v="4142" actId="1076"/>
          <ac:spMkLst>
            <pc:docMk/>
            <pc:sldMk cId="42197064" sldId="2076137942"/>
            <ac:spMk id="6" creationId="{1E999D34-55D4-CDF7-F380-EC25939D7368}"/>
          </ac:spMkLst>
        </pc:spChg>
        <pc:spChg chg="add mod">
          <ac:chgData name="Miandrisoa Haingonirina Rakotoniaina" userId="e1acb0fa-a8b2-4cae-8a92-863c7fa1524f" providerId="ADAL" clId="{F18F5370-C5FC-4632-93C5-599728497812}" dt="2024-02-01T14:51:14.792" v="4378" actId="14100"/>
          <ac:spMkLst>
            <pc:docMk/>
            <pc:sldMk cId="42197064" sldId="2076137942"/>
            <ac:spMk id="7" creationId="{C358053B-FD75-7F0A-D506-1F87B4F3DF2E}"/>
          </ac:spMkLst>
        </pc:spChg>
        <pc:graphicFrameChg chg="del mod">
          <ac:chgData name="Miandrisoa Haingonirina Rakotoniaina" userId="e1acb0fa-a8b2-4cae-8a92-863c7fa1524f" providerId="ADAL" clId="{F18F5370-C5FC-4632-93C5-599728497812}" dt="2024-02-01T07:13:41.347" v="4140" actId="478"/>
          <ac:graphicFrameMkLst>
            <pc:docMk/>
            <pc:sldMk cId="42197064" sldId="2076137942"/>
            <ac:graphicFrameMk id="3" creationId="{BA20B93A-C93A-D566-B53B-C6DC4469B2AD}"/>
          </ac:graphicFrameMkLst>
        </pc:graphicFrameChg>
        <pc:graphicFrameChg chg="mod modGraphic">
          <ac:chgData name="Miandrisoa Haingonirina Rakotoniaina" userId="e1acb0fa-a8b2-4cae-8a92-863c7fa1524f" providerId="ADAL" clId="{F18F5370-C5FC-4632-93C5-599728497812}" dt="2024-02-01T14:52:14.314" v="4391" actId="113"/>
          <ac:graphicFrameMkLst>
            <pc:docMk/>
            <pc:sldMk cId="42197064" sldId="2076137942"/>
            <ac:graphicFrameMk id="5" creationId="{DEA75E4B-5153-437E-6B67-62566F91CD11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1-31T14:54:23.972" v="3052" actId="47"/>
        <pc:sldMkLst>
          <pc:docMk/>
          <pc:sldMk cId="261254269" sldId="2076137943"/>
        </pc:sldMkLst>
      </pc:sldChg>
      <pc:sldChg chg="modSp del">
        <pc:chgData name="Miandrisoa Haingonirina Rakotoniaina" userId="e1acb0fa-a8b2-4cae-8a92-863c7fa1524f" providerId="ADAL" clId="{F18F5370-C5FC-4632-93C5-599728497812}" dt="2024-01-31T14:54:15.643" v="3051" actId="47"/>
        <pc:sldMkLst>
          <pc:docMk/>
          <pc:sldMk cId="20966933" sldId="2076137945"/>
        </pc:sldMkLst>
        <pc:graphicFrameChg chg="mod">
          <ac:chgData name="Miandrisoa Haingonirina Rakotoniaina" userId="e1acb0fa-a8b2-4cae-8a92-863c7fa1524f" providerId="ADAL" clId="{F18F5370-C5FC-4632-93C5-599728497812}" dt="2024-01-31T14:51:16.685" v="3050"/>
          <ac:graphicFrameMkLst>
            <pc:docMk/>
            <pc:sldMk cId="20966933" sldId="2076137945"/>
            <ac:graphicFrameMk id="11" creationId="{DDF5352A-4DD3-6DEC-C359-036D96EF530E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09:59:59.792" v="5247" actId="20577"/>
        <pc:sldMkLst>
          <pc:docMk/>
          <pc:sldMk cId="2151425245" sldId="2076137947"/>
        </pc:sldMkLst>
        <pc:spChg chg="add mod">
          <ac:chgData name="Miandrisoa Haingonirina Rakotoniaina" userId="e1acb0fa-a8b2-4cae-8a92-863c7fa1524f" providerId="ADAL" clId="{F18F5370-C5FC-4632-93C5-599728497812}" dt="2024-02-02T09:59:59.792" v="5247" actId="20577"/>
          <ac:spMkLst>
            <pc:docMk/>
            <pc:sldMk cId="2151425245" sldId="2076137947"/>
            <ac:spMk id="3" creationId="{A9917F34-6185-C6DF-4E63-A4751BB2ADE4}"/>
          </ac:spMkLst>
        </pc:spChg>
      </pc:sldChg>
      <pc:sldChg chg="addSp modSp mod">
        <pc:chgData name="Miandrisoa Haingonirina Rakotoniaina" userId="e1acb0fa-a8b2-4cae-8a92-863c7fa1524f" providerId="ADAL" clId="{F18F5370-C5FC-4632-93C5-599728497812}" dt="2024-02-01T16:41:08.862" v="5064" actId="14100"/>
        <pc:sldMkLst>
          <pc:docMk/>
          <pc:sldMk cId="269955284" sldId="2076137948"/>
        </pc:sldMkLst>
        <pc:spChg chg="add mod">
          <ac:chgData name="Miandrisoa Haingonirina Rakotoniaina" userId="e1acb0fa-a8b2-4cae-8a92-863c7fa1524f" providerId="ADAL" clId="{F18F5370-C5FC-4632-93C5-599728497812}" dt="2024-02-01T16:41:08.862" v="5064" actId="14100"/>
          <ac:spMkLst>
            <pc:docMk/>
            <pc:sldMk cId="269955284" sldId="2076137948"/>
            <ac:spMk id="3" creationId="{99A53926-1261-3A5D-54D4-F45B14715AB4}"/>
          </ac:spMkLst>
        </pc:spChg>
      </pc:sldChg>
      <pc:sldChg chg="addSp delSp modSp mod">
        <pc:chgData name="Miandrisoa Haingonirina Rakotoniaina" userId="e1acb0fa-a8b2-4cae-8a92-863c7fa1524f" providerId="ADAL" clId="{F18F5370-C5FC-4632-93C5-599728497812}" dt="2024-02-01T08:07:37.648" v="4318" actId="20577"/>
        <pc:sldMkLst>
          <pc:docMk/>
          <pc:sldMk cId="1856502307" sldId="2076137949"/>
        </pc:sldMkLst>
        <pc:spChg chg="mod">
          <ac:chgData name="Miandrisoa Haingonirina Rakotoniaina" userId="e1acb0fa-a8b2-4cae-8a92-863c7fa1524f" providerId="ADAL" clId="{F18F5370-C5FC-4632-93C5-599728497812}" dt="2024-02-01T07:59:10.709" v="4184" actId="115"/>
          <ac:spMkLst>
            <pc:docMk/>
            <pc:sldMk cId="1856502307" sldId="2076137949"/>
            <ac:spMk id="3" creationId="{89AC8A36-C790-BD30-C263-3929493DEB1C}"/>
          </ac:spMkLst>
        </pc:spChg>
        <pc:spChg chg="mod">
          <ac:chgData name="Miandrisoa Haingonirina Rakotoniaina" userId="e1acb0fa-a8b2-4cae-8a92-863c7fa1524f" providerId="ADAL" clId="{F18F5370-C5FC-4632-93C5-599728497812}" dt="2024-02-01T08:07:37.648" v="4318" actId="20577"/>
          <ac:spMkLst>
            <pc:docMk/>
            <pc:sldMk cId="1856502307" sldId="2076137949"/>
            <ac:spMk id="4" creationId="{95CDC67D-9BD1-BC44-8BF7-9FFCFE3E9820}"/>
          </ac:spMkLst>
        </pc:spChg>
        <pc:spChg chg="mod">
          <ac:chgData name="Miandrisoa Haingonirina Rakotoniaina" userId="e1acb0fa-a8b2-4cae-8a92-863c7fa1524f" providerId="ADAL" clId="{F18F5370-C5FC-4632-93C5-599728497812}" dt="2024-02-01T08:06:16.488" v="4296" actId="20577"/>
          <ac:spMkLst>
            <pc:docMk/>
            <pc:sldMk cId="1856502307" sldId="2076137949"/>
            <ac:spMk id="5" creationId="{BF1334F6-23CE-EBCC-C394-422EC5C99C76}"/>
          </ac:spMkLst>
        </pc:spChg>
        <pc:graphicFrameChg chg="del">
          <ac:chgData name="Miandrisoa Haingonirina Rakotoniaina" userId="e1acb0fa-a8b2-4cae-8a92-863c7fa1524f" providerId="ADAL" clId="{F18F5370-C5FC-4632-93C5-599728497812}" dt="2024-01-31T12:25:40.774" v="2838" actId="478"/>
          <ac:graphicFrameMkLst>
            <pc:docMk/>
            <pc:sldMk cId="1856502307" sldId="2076137949"/>
            <ac:graphicFrameMk id="4" creationId="{E7B8E12C-17AF-46B8-A427-776D747D65B3}"/>
          </ac:graphicFrameMkLst>
        </pc:graphicFrameChg>
        <pc:graphicFrameChg chg="mod">
          <ac:chgData name="Miandrisoa Haingonirina Rakotoniaina" userId="e1acb0fa-a8b2-4cae-8a92-863c7fa1524f" providerId="ADAL" clId="{F18F5370-C5FC-4632-93C5-599728497812}" dt="2024-01-29T08:48:43.915" v="557" actId="1076"/>
          <ac:graphicFrameMkLst>
            <pc:docMk/>
            <pc:sldMk cId="1856502307" sldId="2076137949"/>
            <ac:graphicFrameMk id="5" creationId="{E7B8E12C-17AF-46B8-A427-776D747D65B3}"/>
          </ac:graphicFrameMkLst>
        </pc:graphicFrameChg>
        <pc:graphicFrameChg chg="add mod">
          <ac:chgData name="Miandrisoa Haingonirina Rakotoniaina" userId="e1acb0fa-a8b2-4cae-8a92-863c7fa1524f" providerId="ADAL" clId="{F18F5370-C5FC-4632-93C5-599728497812}" dt="2024-01-31T12:35:37.126" v="2842" actId="1076"/>
          <ac:graphicFrameMkLst>
            <pc:docMk/>
            <pc:sldMk cId="1856502307" sldId="2076137949"/>
            <ac:graphicFrameMk id="8" creationId="{E7B8E12C-17AF-46B8-A427-776D747D65B3}"/>
          </ac:graphicFrameMkLst>
        </pc:graphicFrameChg>
        <pc:picChg chg="add del mod">
          <ac:chgData name="Miandrisoa Haingonirina Rakotoniaina" userId="e1acb0fa-a8b2-4cae-8a92-863c7fa1524f" providerId="ADAL" clId="{F18F5370-C5FC-4632-93C5-599728497812}" dt="2024-01-31T13:36:31.778" v="2899" actId="478"/>
          <ac:picMkLst>
            <pc:docMk/>
            <pc:sldMk cId="1856502307" sldId="2076137949"/>
            <ac:picMk id="7" creationId="{00515A84-9085-AA48-CCF8-A9B63FD1E0B1}"/>
          </ac:picMkLst>
        </pc:picChg>
        <pc:picChg chg="add mod">
          <ac:chgData name="Miandrisoa Haingonirina Rakotoniaina" userId="e1acb0fa-a8b2-4cae-8a92-863c7fa1524f" providerId="ADAL" clId="{F18F5370-C5FC-4632-93C5-599728497812}" dt="2024-01-31T13:36:49.303" v="2905" actId="1440"/>
          <ac:picMkLst>
            <pc:docMk/>
            <pc:sldMk cId="1856502307" sldId="2076137949"/>
            <ac:picMk id="10" creationId="{26862EC5-42FB-2E5D-C40B-64473DD6E425}"/>
          </ac:picMkLst>
        </pc:picChg>
      </pc:sldChg>
      <pc:sldChg chg="addSp delSp modSp mod">
        <pc:chgData name="Miandrisoa Haingonirina Rakotoniaina" userId="e1acb0fa-a8b2-4cae-8a92-863c7fa1524f" providerId="ADAL" clId="{F18F5370-C5FC-4632-93C5-599728497812}" dt="2024-02-02T10:09:33.227" v="5277" actId="1076"/>
        <pc:sldMkLst>
          <pc:docMk/>
          <pc:sldMk cId="614770378" sldId="2076137950"/>
        </pc:sldMkLst>
        <pc:spChg chg="add mod">
          <ac:chgData name="Miandrisoa Haingonirina Rakotoniaina" userId="e1acb0fa-a8b2-4cae-8a92-863c7fa1524f" providerId="ADAL" clId="{F18F5370-C5FC-4632-93C5-599728497812}" dt="2024-02-02T10:09:33.227" v="5277" actId="1076"/>
          <ac:spMkLst>
            <pc:docMk/>
            <pc:sldMk cId="614770378" sldId="2076137950"/>
            <ac:spMk id="4" creationId="{9E7012A2-AD1E-83F5-FCF2-4C09884B9277}"/>
          </ac:spMkLst>
        </pc:spChg>
        <pc:spChg chg="add mod">
          <ac:chgData name="Miandrisoa Haingonirina Rakotoniaina" userId="e1acb0fa-a8b2-4cae-8a92-863c7fa1524f" providerId="ADAL" clId="{F18F5370-C5FC-4632-93C5-599728497812}" dt="2024-02-02T10:09:28.474" v="5276" actId="1076"/>
          <ac:spMkLst>
            <pc:docMk/>
            <pc:sldMk cId="614770378" sldId="2076137950"/>
            <ac:spMk id="7" creationId="{50CC8A71-D1E4-CFFA-95C1-8F24172F6BA1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2T10:09:01.908" v="5275" actId="20577"/>
          <ac:graphicFrameMkLst>
            <pc:docMk/>
            <pc:sldMk cId="614770378" sldId="2076137950"/>
            <ac:graphicFrameMk id="5" creationId="{DEA75E4B-5153-437E-6B67-62566F91CD11}"/>
          </ac:graphicFrameMkLst>
        </pc:graphicFrameChg>
        <pc:graphicFrameChg chg="del mod">
          <ac:chgData name="Miandrisoa Haingonirina Rakotoniaina" userId="e1acb0fa-a8b2-4cae-8a92-863c7fa1524f" providerId="ADAL" clId="{F18F5370-C5FC-4632-93C5-599728497812}" dt="2024-02-01T07:08:39.982" v="4123" actId="478"/>
          <ac:graphicFrameMkLst>
            <pc:docMk/>
            <pc:sldMk cId="614770378" sldId="2076137950"/>
            <ac:graphicFrameMk id="6" creationId="{ABCCABE0-8A9D-724E-CDC4-EC9C6693583E}"/>
          </ac:graphicFrameMkLst>
        </pc:graphicFrameChg>
      </pc:sldChg>
      <pc:sldChg chg="del">
        <pc:chgData name="Miandrisoa Haingonirina Rakotoniaina" userId="e1acb0fa-a8b2-4cae-8a92-863c7fa1524f" providerId="ADAL" clId="{F18F5370-C5FC-4632-93C5-599728497812}" dt="2024-01-31T16:03:24.749" v="3441" actId="47"/>
        <pc:sldMkLst>
          <pc:docMk/>
          <pc:sldMk cId="2248864263" sldId="2076137951"/>
        </pc:sldMkLst>
      </pc:sldChg>
      <pc:sldChg chg="modSp mod">
        <pc:chgData name="Miandrisoa Haingonirina Rakotoniaina" userId="e1acb0fa-a8b2-4cae-8a92-863c7fa1524f" providerId="ADAL" clId="{F18F5370-C5FC-4632-93C5-599728497812}" dt="2024-01-31T16:04:19.324" v="3445" actId="20577"/>
        <pc:sldMkLst>
          <pc:docMk/>
          <pc:sldMk cId="520996654" sldId="2076137952"/>
        </pc:sldMkLst>
        <pc:spChg chg="mod">
          <ac:chgData name="Miandrisoa Haingonirina Rakotoniaina" userId="e1acb0fa-a8b2-4cae-8a92-863c7fa1524f" providerId="ADAL" clId="{F18F5370-C5FC-4632-93C5-599728497812}" dt="2024-01-31T16:04:19.324" v="3445" actId="20577"/>
          <ac:spMkLst>
            <pc:docMk/>
            <pc:sldMk cId="520996654" sldId="2076137952"/>
            <ac:spMk id="2" creationId="{06C99095-B6BA-7914-652E-B656542F36B8}"/>
          </ac:spMkLst>
        </pc:spChg>
        <pc:spChg chg="mod">
          <ac:chgData name="Miandrisoa Haingonirina Rakotoniaina" userId="e1acb0fa-a8b2-4cae-8a92-863c7fa1524f" providerId="ADAL" clId="{F18F5370-C5FC-4632-93C5-599728497812}" dt="2024-01-31T16:03:56.388" v="3443" actId="20577"/>
          <ac:spMkLst>
            <pc:docMk/>
            <pc:sldMk cId="520996654" sldId="2076137952"/>
            <ac:spMk id="3" creationId="{89AC8A36-C790-BD30-C263-3929493DEB1C}"/>
          </ac:spMkLst>
        </pc:spChg>
      </pc:sldChg>
      <pc:sldChg chg="del">
        <pc:chgData name="Miandrisoa Haingonirina Rakotoniaina" userId="e1acb0fa-a8b2-4cae-8a92-863c7fa1524f" providerId="ADAL" clId="{F18F5370-C5FC-4632-93C5-599728497812}" dt="2024-01-31T16:03:27.902" v="3442" actId="47"/>
        <pc:sldMkLst>
          <pc:docMk/>
          <pc:sldMk cId="1686377398" sldId="2076137953"/>
        </pc:sldMkLst>
      </pc:sldChg>
      <pc:sldChg chg="modSp mod">
        <pc:chgData name="Miandrisoa Haingonirina Rakotoniaina" userId="e1acb0fa-a8b2-4cae-8a92-863c7fa1524f" providerId="ADAL" clId="{F18F5370-C5FC-4632-93C5-599728497812}" dt="2024-02-01T16:25:17.735" v="4788"/>
        <pc:sldMkLst>
          <pc:docMk/>
          <pc:sldMk cId="1829124222" sldId="2076137954"/>
        </pc:sldMkLst>
        <pc:graphicFrameChg chg="mod modGraphic">
          <ac:chgData name="Miandrisoa Haingonirina Rakotoniaina" userId="e1acb0fa-a8b2-4cae-8a92-863c7fa1524f" providerId="ADAL" clId="{F18F5370-C5FC-4632-93C5-599728497812}" dt="2024-02-01T16:25:17.735" v="4788"/>
          <ac:graphicFrameMkLst>
            <pc:docMk/>
            <pc:sldMk cId="1829124222" sldId="2076137954"/>
            <ac:graphicFrameMk id="3" creationId="{A3D5F5B4-78A6-0978-8FC5-2957A88D8674}"/>
          </ac:graphicFrameMkLst>
        </pc:graphicFrameChg>
      </pc:sldChg>
      <pc:sldChg chg="ord">
        <pc:chgData name="Miandrisoa Haingonirina Rakotoniaina" userId="e1acb0fa-a8b2-4cae-8a92-863c7fa1524f" providerId="ADAL" clId="{F18F5370-C5FC-4632-93C5-599728497812}" dt="2024-02-01T13:25:06.696" v="4320"/>
        <pc:sldMkLst>
          <pc:docMk/>
          <pc:sldMk cId="2528380771" sldId="2076137955"/>
        </pc:sldMkLst>
      </pc:sldChg>
      <pc:sldChg chg="modSp mod">
        <pc:chgData name="Miandrisoa Haingonirina Rakotoniaina" userId="e1acb0fa-a8b2-4cae-8a92-863c7fa1524f" providerId="ADAL" clId="{F18F5370-C5FC-4632-93C5-599728497812}" dt="2024-02-01T06:24:14.493" v="3923" actId="20577"/>
        <pc:sldMkLst>
          <pc:docMk/>
          <pc:sldMk cId="1976737830" sldId="2076137957"/>
        </pc:sldMkLst>
        <pc:graphicFrameChg chg="mod modGraphic">
          <ac:chgData name="Miandrisoa Haingonirina Rakotoniaina" userId="e1acb0fa-a8b2-4cae-8a92-863c7fa1524f" providerId="ADAL" clId="{F18F5370-C5FC-4632-93C5-599728497812}" dt="2024-02-01T06:22:06.890" v="3890" actId="20577"/>
          <ac:graphicFrameMkLst>
            <pc:docMk/>
            <pc:sldMk cId="1976737830" sldId="2076137957"/>
            <ac:graphicFrameMk id="3" creationId="{E1CE0157-B02D-6D68-C829-D4EC94A487E0}"/>
          </ac:graphicFrameMkLst>
        </pc:graphicFrameChg>
        <pc:graphicFrameChg chg="modGraphic">
          <ac:chgData name="Miandrisoa Haingonirina Rakotoniaina" userId="e1acb0fa-a8b2-4cae-8a92-863c7fa1524f" providerId="ADAL" clId="{F18F5370-C5FC-4632-93C5-599728497812}" dt="2024-02-01T06:24:14.493" v="3923" actId="20577"/>
          <ac:graphicFrameMkLst>
            <pc:docMk/>
            <pc:sldMk cId="1976737830" sldId="2076137957"/>
            <ac:graphicFrameMk id="6" creationId="{5B3EE044-D23A-86A4-80ED-C783C588CAA3}"/>
          </ac:graphicFrameMkLst>
        </pc:graphicFrameChg>
      </pc:sldChg>
      <pc:sldChg chg="addSp modSp mod">
        <pc:chgData name="Miandrisoa Haingonirina Rakotoniaina" userId="e1acb0fa-a8b2-4cae-8a92-863c7fa1524f" providerId="ADAL" clId="{F18F5370-C5FC-4632-93C5-599728497812}" dt="2024-02-02T10:36:41.835" v="5400" actId="20577"/>
        <pc:sldMkLst>
          <pc:docMk/>
          <pc:sldMk cId="3075708179" sldId="2076137960"/>
        </pc:sldMkLst>
        <pc:spChg chg="add mod">
          <ac:chgData name="Miandrisoa Haingonirina Rakotoniaina" userId="e1acb0fa-a8b2-4cae-8a92-863c7fa1524f" providerId="ADAL" clId="{F18F5370-C5FC-4632-93C5-599728497812}" dt="2024-02-01T16:42:40.776" v="5071"/>
          <ac:spMkLst>
            <pc:docMk/>
            <pc:sldMk cId="3075708179" sldId="2076137960"/>
            <ac:spMk id="3" creationId="{299D8FF8-3980-E1CA-9C6C-6C01D544D8B0}"/>
          </ac:spMkLst>
        </pc:spChg>
        <pc:spChg chg="mod">
          <ac:chgData name="Miandrisoa Haingonirina Rakotoniaina" userId="e1acb0fa-a8b2-4cae-8a92-863c7fa1524f" providerId="ADAL" clId="{F18F5370-C5FC-4632-93C5-599728497812}" dt="2024-02-01T16:42:38.769" v="5070" actId="1076"/>
          <ac:spMkLst>
            <pc:docMk/>
            <pc:sldMk cId="3075708179" sldId="2076137960"/>
            <ac:spMk id="5" creationId="{BCCD1424-569A-77AC-E3B8-FD5467E8B3ED}"/>
          </ac:spMkLst>
        </pc:spChg>
        <pc:graphicFrameChg chg="mod modGraphic">
          <ac:chgData name="Miandrisoa Haingonirina Rakotoniaina" userId="e1acb0fa-a8b2-4cae-8a92-863c7fa1524f" providerId="ADAL" clId="{F18F5370-C5FC-4632-93C5-599728497812}" dt="2024-02-02T10:36:41.835" v="5400" actId="20577"/>
          <ac:graphicFrameMkLst>
            <pc:docMk/>
            <pc:sldMk cId="3075708179" sldId="2076137960"/>
            <ac:graphicFrameMk id="9" creationId="{0850187E-F692-A114-C6C4-71118AF03B8D}"/>
          </ac:graphicFrameMkLst>
        </pc:graphicFrameChg>
      </pc:sldChg>
      <pc:sldChg chg="modSp del mod">
        <pc:chgData name="Miandrisoa Haingonirina Rakotoniaina" userId="e1acb0fa-a8b2-4cae-8a92-863c7fa1524f" providerId="ADAL" clId="{F18F5370-C5FC-4632-93C5-599728497812}" dt="2024-01-31T13:23:42.454" v="2888" actId="2696"/>
        <pc:sldMkLst>
          <pc:docMk/>
          <pc:sldMk cId="4056647903" sldId="2076137963"/>
        </pc:sldMkLst>
        <pc:graphicFrameChg chg="modGraphic">
          <ac:chgData name="Miandrisoa Haingonirina Rakotoniaina" userId="e1acb0fa-a8b2-4cae-8a92-863c7fa1524f" providerId="ADAL" clId="{F18F5370-C5FC-4632-93C5-599728497812}" dt="2024-01-31T13:23:14.204" v="2887" actId="2164"/>
          <ac:graphicFrameMkLst>
            <pc:docMk/>
            <pc:sldMk cId="4056647903" sldId="2076137963"/>
            <ac:graphicFrameMk id="11" creationId="{A136ED99-B252-0075-2298-C501E7E4945C}"/>
          </ac:graphicFrameMkLst>
        </pc:graphicFrameChg>
      </pc:sldChg>
      <pc:sldChg chg="modSp del mod">
        <pc:chgData name="Miandrisoa Haingonirina Rakotoniaina" userId="e1acb0fa-a8b2-4cae-8a92-863c7fa1524f" providerId="ADAL" clId="{F18F5370-C5FC-4632-93C5-599728497812}" dt="2024-01-31T13:51:04.949" v="2981" actId="47"/>
        <pc:sldMkLst>
          <pc:docMk/>
          <pc:sldMk cId="662028333" sldId="2076137964"/>
        </pc:sldMkLst>
        <pc:graphicFrameChg chg="modGraphic">
          <ac:chgData name="Miandrisoa Haingonirina Rakotoniaina" userId="e1acb0fa-a8b2-4cae-8a92-863c7fa1524f" providerId="ADAL" clId="{F18F5370-C5FC-4632-93C5-599728497812}" dt="2024-01-31T13:32:43.952" v="2892" actId="2164"/>
          <ac:graphicFrameMkLst>
            <pc:docMk/>
            <pc:sldMk cId="662028333" sldId="2076137964"/>
            <ac:graphicFrameMk id="11" creationId="{ECE37175-C6B1-7F35-374B-F95773AA366D}"/>
          </ac:graphicFrameMkLst>
        </pc:graphicFrameChg>
      </pc:sldChg>
      <pc:sldChg chg="modSp mod">
        <pc:chgData name="Miandrisoa Haingonirina Rakotoniaina" userId="e1acb0fa-a8b2-4cae-8a92-863c7fa1524f" providerId="ADAL" clId="{F18F5370-C5FC-4632-93C5-599728497812}" dt="2024-02-01T16:34:16.938" v="5030" actId="14100"/>
        <pc:sldMkLst>
          <pc:docMk/>
          <pc:sldMk cId="2496289154" sldId="2076137965"/>
        </pc:sldMkLst>
        <pc:graphicFrameChg chg="modGraphic">
          <ac:chgData name="Miandrisoa Haingonirina Rakotoniaina" userId="e1acb0fa-a8b2-4cae-8a92-863c7fa1524f" providerId="ADAL" clId="{F18F5370-C5FC-4632-93C5-599728497812}" dt="2024-02-01T16:11:28.065" v="4555" actId="20577"/>
          <ac:graphicFrameMkLst>
            <pc:docMk/>
            <pc:sldMk cId="2496289154" sldId="2076137965"/>
            <ac:graphicFrameMk id="8" creationId="{ED38C476-39C4-AA62-8FE9-BB3F5D0C9A1C}"/>
          </ac:graphicFrameMkLst>
        </pc:graphicFrameChg>
        <pc:graphicFrameChg chg="mod modGraphic">
          <ac:chgData name="Miandrisoa Haingonirina Rakotoniaina" userId="e1acb0fa-a8b2-4cae-8a92-863c7fa1524f" providerId="ADAL" clId="{F18F5370-C5FC-4632-93C5-599728497812}" dt="2024-02-01T16:34:16.938" v="5030" actId="14100"/>
          <ac:graphicFrameMkLst>
            <pc:docMk/>
            <pc:sldMk cId="2496289154" sldId="2076137965"/>
            <ac:graphicFrameMk id="11" creationId="{38D811B1-CA0F-B211-FD8C-45C5EF8A92B7}"/>
          </ac:graphicFrameMkLst>
        </pc:graphicFrameChg>
      </pc:sldChg>
      <pc:sldChg chg="modSp add del mod">
        <pc:chgData name="Miandrisoa Haingonirina Rakotoniaina" userId="e1acb0fa-a8b2-4cae-8a92-863c7fa1524f" providerId="ADAL" clId="{F18F5370-C5FC-4632-93C5-599728497812}" dt="2024-01-31T13:20:39.526" v="2881" actId="2696"/>
        <pc:sldMkLst>
          <pc:docMk/>
          <pc:sldMk cId="1159912876" sldId="2076137968"/>
        </pc:sldMkLst>
        <pc:graphicFrameChg chg="modGraphic">
          <ac:chgData name="Miandrisoa Haingonirina Rakotoniaina" userId="e1acb0fa-a8b2-4cae-8a92-863c7fa1524f" providerId="ADAL" clId="{F18F5370-C5FC-4632-93C5-599728497812}" dt="2024-01-31T13:20:07.238" v="2880" actId="2164"/>
          <ac:graphicFrameMkLst>
            <pc:docMk/>
            <pc:sldMk cId="1159912876" sldId="2076137968"/>
            <ac:graphicFrameMk id="11" creationId="{DDF5352A-4DD3-6DEC-C359-036D96EF530E}"/>
          </ac:graphicFrameMkLst>
        </pc:graphicFrameChg>
      </pc:sldChg>
      <pc:sldChg chg="addSp delSp modSp add mod ord">
        <pc:chgData name="Miandrisoa Haingonirina Rakotoniaina" userId="e1acb0fa-a8b2-4cae-8a92-863c7fa1524f" providerId="ADAL" clId="{F18F5370-C5FC-4632-93C5-599728497812}" dt="2024-02-01T16:08:27.502" v="4554"/>
        <pc:sldMkLst>
          <pc:docMk/>
          <pc:sldMk cId="1254206828" sldId="2076137968"/>
        </pc:sldMkLst>
        <pc:spChg chg="add mod">
          <ac:chgData name="Miandrisoa Haingonirina Rakotoniaina" userId="e1acb0fa-a8b2-4cae-8a92-863c7fa1524f" providerId="ADAL" clId="{F18F5370-C5FC-4632-93C5-599728497812}" dt="2024-02-01T16:08:27.502" v="4554"/>
          <ac:spMkLst>
            <pc:docMk/>
            <pc:sldMk cId="1254206828" sldId="2076137968"/>
            <ac:spMk id="4" creationId="{83A96B6D-3D06-F8DA-B8C7-4F61ACE06D67}"/>
          </ac:spMkLst>
        </pc:spChg>
        <pc:spChg chg="del mod">
          <ac:chgData name="Miandrisoa Haingonirina Rakotoniaina" userId="e1acb0fa-a8b2-4cae-8a92-863c7fa1524f" providerId="ADAL" clId="{F18F5370-C5FC-4632-93C5-599728497812}" dt="2024-02-01T16:08:26.994" v="4553" actId="478"/>
          <ac:spMkLst>
            <pc:docMk/>
            <pc:sldMk cId="1254206828" sldId="2076137968"/>
            <ac:spMk id="14" creationId="{B64741F4-011A-A143-9AE2-7FFE6E13D3F3}"/>
          </ac:spMkLst>
        </pc:spChg>
        <pc:spChg chg="mod">
          <ac:chgData name="Miandrisoa Haingonirina Rakotoniaina" userId="e1acb0fa-a8b2-4cae-8a92-863c7fa1524f" providerId="ADAL" clId="{F18F5370-C5FC-4632-93C5-599728497812}" dt="2024-01-31T14:18:48.745" v="3014" actId="1076"/>
          <ac:spMkLst>
            <pc:docMk/>
            <pc:sldMk cId="1254206828" sldId="2076137968"/>
            <ac:spMk id="22" creationId="{28045A60-F14F-2480-5CB0-0B3A50EA013C}"/>
          </ac:spMkLst>
        </pc:spChg>
        <pc:picChg chg="add mod">
          <ac:chgData name="Miandrisoa Haingonirina Rakotoniaina" userId="e1acb0fa-a8b2-4cae-8a92-863c7fa1524f" providerId="ADAL" clId="{F18F5370-C5FC-4632-93C5-599728497812}" dt="2024-01-31T14:18:44.532" v="3013" actId="1440"/>
          <ac:picMkLst>
            <pc:docMk/>
            <pc:sldMk cId="1254206828" sldId="2076137968"/>
            <ac:picMk id="5" creationId="{2A76B071-84DA-3A37-F42E-6EDA02051660}"/>
          </ac:picMkLst>
        </pc:picChg>
        <pc:picChg chg="add mod">
          <ac:chgData name="Miandrisoa Haingonirina Rakotoniaina" userId="e1acb0fa-a8b2-4cae-8a92-863c7fa1524f" providerId="ADAL" clId="{F18F5370-C5FC-4632-93C5-599728497812}" dt="2024-01-31T14:19:09.773" v="3018" actId="1440"/>
          <ac:picMkLst>
            <pc:docMk/>
            <pc:sldMk cId="1254206828" sldId="2076137968"/>
            <ac:picMk id="7" creationId="{FBF4D503-300B-6B01-7B46-8091EBA6E2A0}"/>
          </ac:picMkLst>
        </pc:picChg>
        <pc:picChg chg="del">
          <ac:chgData name="Miandrisoa Haingonirina Rakotoniaina" userId="e1acb0fa-a8b2-4cae-8a92-863c7fa1524f" providerId="ADAL" clId="{F18F5370-C5FC-4632-93C5-599728497812}" dt="2024-01-31T14:19:02.367" v="3015" actId="478"/>
          <ac:picMkLst>
            <pc:docMk/>
            <pc:sldMk cId="1254206828" sldId="2076137968"/>
            <ac:picMk id="18" creationId="{6693B8C5-3709-234F-794F-645B2A05E99F}"/>
          </ac:picMkLst>
        </pc:picChg>
        <pc:picChg chg="del">
          <ac:chgData name="Miandrisoa Haingonirina Rakotoniaina" userId="e1acb0fa-a8b2-4cae-8a92-863c7fa1524f" providerId="ADAL" clId="{F18F5370-C5FC-4632-93C5-599728497812}" dt="2024-01-31T14:18:38.676" v="3010" actId="478"/>
          <ac:picMkLst>
            <pc:docMk/>
            <pc:sldMk cId="1254206828" sldId="2076137968"/>
            <ac:picMk id="20" creationId="{2C0A1530-F284-8A3C-30FB-E7A32858B412}"/>
          </ac:picMkLst>
        </pc:picChg>
      </pc:sldChg>
      <pc:sldChg chg="addSp delSp modSp add mod ord">
        <pc:chgData name="Miandrisoa Haingonirina Rakotoniaina" userId="e1acb0fa-a8b2-4cae-8a92-863c7fa1524f" providerId="ADAL" clId="{F18F5370-C5FC-4632-93C5-599728497812}" dt="2024-02-01T16:06:55.096" v="4542"/>
        <pc:sldMkLst>
          <pc:docMk/>
          <pc:sldMk cId="2688690536" sldId="2076137969"/>
        </pc:sldMkLst>
        <pc:spChg chg="add mod">
          <ac:chgData name="Miandrisoa Haingonirina Rakotoniaina" userId="e1acb0fa-a8b2-4cae-8a92-863c7fa1524f" providerId="ADAL" clId="{F18F5370-C5FC-4632-93C5-599728497812}" dt="2024-02-01T16:06:55.096" v="4542"/>
          <ac:spMkLst>
            <pc:docMk/>
            <pc:sldMk cId="2688690536" sldId="2076137969"/>
            <ac:spMk id="4" creationId="{467C2FB5-9881-6CA1-01E3-52967FCA9AEA}"/>
          </ac:spMkLst>
        </pc:spChg>
        <pc:spChg chg="del">
          <ac:chgData name="Miandrisoa Haingonirina Rakotoniaina" userId="e1acb0fa-a8b2-4cae-8a92-863c7fa1524f" providerId="ADAL" clId="{F18F5370-C5FC-4632-93C5-599728497812}" dt="2024-02-01T16:06:54.241" v="4541" actId="478"/>
          <ac:spMkLst>
            <pc:docMk/>
            <pc:sldMk cId="2688690536" sldId="2076137969"/>
            <ac:spMk id="14" creationId="{B64741F4-011A-A143-9AE2-7FFE6E13D3F3}"/>
          </ac:spMkLst>
        </pc:spChg>
        <pc:picChg chg="del">
          <ac:chgData name="Miandrisoa Haingonirina Rakotoniaina" userId="e1acb0fa-a8b2-4cae-8a92-863c7fa1524f" providerId="ADAL" clId="{F18F5370-C5FC-4632-93C5-599728497812}" dt="2024-01-31T14:47:05.706" v="3027" actId="478"/>
          <ac:picMkLst>
            <pc:docMk/>
            <pc:sldMk cId="2688690536" sldId="2076137969"/>
            <ac:picMk id="5" creationId="{2A76B071-84DA-3A37-F42E-6EDA02051660}"/>
          </ac:picMkLst>
        </pc:picChg>
        <pc:picChg chg="add mod">
          <ac:chgData name="Miandrisoa Haingonirina Rakotoniaina" userId="e1acb0fa-a8b2-4cae-8a92-863c7fa1524f" providerId="ADAL" clId="{F18F5370-C5FC-4632-93C5-599728497812}" dt="2024-01-31T14:47:38.873" v="3030" actId="1440"/>
          <ac:picMkLst>
            <pc:docMk/>
            <pc:sldMk cId="2688690536" sldId="2076137969"/>
            <ac:picMk id="6" creationId="{E8D84AD7-7EFD-102B-2997-C8EB7F849D3D}"/>
          </ac:picMkLst>
        </pc:picChg>
        <pc:picChg chg="del">
          <ac:chgData name="Miandrisoa Haingonirina Rakotoniaina" userId="e1acb0fa-a8b2-4cae-8a92-863c7fa1524f" providerId="ADAL" clId="{F18F5370-C5FC-4632-93C5-599728497812}" dt="2024-01-31T14:47:03.745" v="3026" actId="478"/>
          <ac:picMkLst>
            <pc:docMk/>
            <pc:sldMk cId="2688690536" sldId="2076137969"/>
            <ac:picMk id="7" creationId="{FBF4D503-300B-6B01-7B46-8091EBA6E2A0}"/>
          </ac:picMkLst>
        </pc:picChg>
        <pc:picChg chg="add mod">
          <ac:chgData name="Miandrisoa Haingonirina Rakotoniaina" userId="e1acb0fa-a8b2-4cae-8a92-863c7fa1524f" providerId="ADAL" clId="{F18F5370-C5FC-4632-93C5-599728497812}" dt="2024-01-31T14:47:57.052" v="3033" actId="1440"/>
          <ac:picMkLst>
            <pc:docMk/>
            <pc:sldMk cId="2688690536" sldId="2076137969"/>
            <ac:picMk id="9" creationId="{A52C164E-B7CC-93EE-55E3-F4C37F3DABC4}"/>
          </ac:picMkLst>
        </pc:picChg>
      </pc:sldChg>
      <pc:sldChg chg="addSp delSp modSp add mod ord">
        <pc:chgData name="Miandrisoa Haingonirina Rakotoniaina" userId="e1acb0fa-a8b2-4cae-8a92-863c7fa1524f" providerId="ADAL" clId="{F18F5370-C5FC-4632-93C5-599728497812}" dt="2024-02-01T16:07:15.028" v="4544"/>
        <pc:sldMkLst>
          <pc:docMk/>
          <pc:sldMk cId="3506925970" sldId="2076137970"/>
        </pc:sldMkLst>
        <pc:spChg chg="add mod">
          <ac:chgData name="Miandrisoa Haingonirina Rakotoniaina" userId="e1acb0fa-a8b2-4cae-8a92-863c7fa1524f" providerId="ADAL" clId="{F18F5370-C5FC-4632-93C5-599728497812}" dt="2024-02-01T16:07:15.028" v="4544"/>
          <ac:spMkLst>
            <pc:docMk/>
            <pc:sldMk cId="3506925970" sldId="2076137970"/>
            <ac:spMk id="4" creationId="{C22AAF99-546D-6D78-2F47-09E8BF2FAEA8}"/>
          </ac:spMkLst>
        </pc:spChg>
        <pc:spChg chg="del">
          <ac:chgData name="Miandrisoa Haingonirina Rakotoniaina" userId="e1acb0fa-a8b2-4cae-8a92-863c7fa1524f" providerId="ADAL" clId="{F18F5370-C5FC-4632-93C5-599728497812}" dt="2024-02-01T16:07:14.205" v="4543" actId="478"/>
          <ac:spMkLst>
            <pc:docMk/>
            <pc:sldMk cId="3506925970" sldId="2076137970"/>
            <ac:spMk id="14" creationId="{B64741F4-011A-A143-9AE2-7FFE6E13D3F3}"/>
          </ac:spMkLst>
        </pc:spChg>
        <pc:spChg chg="mod">
          <ac:chgData name="Miandrisoa Haingonirina Rakotoniaina" userId="e1acb0fa-a8b2-4cae-8a92-863c7fa1524f" providerId="ADAL" clId="{F18F5370-C5FC-4632-93C5-599728497812}" dt="2024-02-01T15:00:17.633" v="4485" actId="255"/>
          <ac:spMkLst>
            <pc:docMk/>
            <pc:sldMk cId="3506925970" sldId="2076137970"/>
            <ac:spMk id="21" creationId="{60D8CC19-E937-44DC-038F-86D1C82D3718}"/>
          </ac:spMkLst>
        </pc:spChg>
        <pc:spChg chg="mod">
          <ac:chgData name="Miandrisoa Haingonirina Rakotoniaina" userId="e1acb0fa-a8b2-4cae-8a92-863c7fa1524f" providerId="ADAL" clId="{F18F5370-C5FC-4632-93C5-599728497812}" dt="2024-02-01T14:59:59.952" v="4463" actId="255"/>
          <ac:spMkLst>
            <pc:docMk/>
            <pc:sldMk cId="3506925970" sldId="2076137970"/>
            <ac:spMk id="22" creationId="{28045A60-F14F-2480-5CB0-0B3A50EA013C}"/>
          </ac:spMkLst>
        </pc:spChg>
        <pc:picChg chg="add mod">
          <ac:chgData name="Miandrisoa Haingonirina Rakotoniaina" userId="e1acb0fa-a8b2-4cae-8a92-863c7fa1524f" providerId="ADAL" clId="{F18F5370-C5FC-4632-93C5-599728497812}" dt="2024-02-01T14:59:00.454" v="4455" actId="1076"/>
          <ac:picMkLst>
            <pc:docMk/>
            <pc:sldMk cId="3506925970" sldId="2076137970"/>
            <ac:picMk id="5" creationId="{E3FE6A2A-0901-D2CE-02B7-539DFFBC154F}"/>
          </ac:picMkLst>
        </pc:picChg>
        <pc:picChg chg="del">
          <ac:chgData name="Miandrisoa Haingonirina Rakotoniaina" userId="e1acb0fa-a8b2-4cae-8a92-863c7fa1524f" providerId="ADAL" clId="{F18F5370-C5FC-4632-93C5-599728497812}" dt="2024-01-31T14:56:25.494" v="3054" actId="478"/>
          <ac:picMkLst>
            <pc:docMk/>
            <pc:sldMk cId="3506925970" sldId="2076137970"/>
            <ac:picMk id="6" creationId="{E8D84AD7-7EFD-102B-2997-C8EB7F849D3D}"/>
          </ac:picMkLst>
        </pc:picChg>
        <pc:picChg chg="add mod">
          <ac:chgData name="Miandrisoa Haingonirina Rakotoniaina" userId="e1acb0fa-a8b2-4cae-8a92-863c7fa1524f" providerId="ADAL" clId="{F18F5370-C5FC-4632-93C5-599728497812}" dt="2024-02-01T14:58:56.494" v="4454" actId="1076"/>
          <ac:picMkLst>
            <pc:docMk/>
            <pc:sldMk cId="3506925970" sldId="2076137970"/>
            <ac:picMk id="8" creationId="{657E8616-E4DE-120D-A26C-D18845622AF7}"/>
          </ac:picMkLst>
        </pc:picChg>
        <pc:picChg chg="del">
          <ac:chgData name="Miandrisoa Haingonirina Rakotoniaina" userId="e1acb0fa-a8b2-4cae-8a92-863c7fa1524f" providerId="ADAL" clId="{F18F5370-C5FC-4632-93C5-599728497812}" dt="2024-01-31T14:56:16.511" v="3053" actId="478"/>
          <ac:picMkLst>
            <pc:docMk/>
            <pc:sldMk cId="3506925970" sldId="2076137970"/>
            <ac:picMk id="9" creationId="{A52C164E-B7CC-93EE-55E3-F4C37F3DABC4}"/>
          </ac:picMkLst>
        </pc:picChg>
      </pc:sldChg>
      <pc:sldChg chg="addSp delSp modSp add mod">
        <pc:chgData name="Miandrisoa Haingonirina Rakotoniaina" userId="e1acb0fa-a8b2-4cae-8a92-863c7fa1524f" providerId="ADAL" clId="{F18F5370-C5FC-4632-93C5-599728497812}" dt="2024-02-01T16:07:33.071" v="4546"/>
        <pc:sldMkLst>
          <pc:docMk/>
          <pc:sldMk cId="814855718" sldId="2076137971"/>
        </pc:sldMkLst>
        <pc:spChg chg="add mod">
          <ac:chgData name="Miandrisoa Haingonirina Rakotoniaina" userId="e1acb0fa-a8b2-4cae-8a92-863c7fa1524f" providerId="ADAL" clId="{F18F5370-C5FC-4632-93C5-599728497812}" dt="2024-02-01T16:07:33.071" v="4546"/>
          <ac:spMkLst>
            <pc:docMk/>
            <pc:sldMk cId="814855718" sldId="2076137971"/>
            <ac:spMk id="4" creationId="{CCA87B3C-B3E8-2D19-760D-D5503DBED25B}"/>
          </ac:spMkLst>
        </pc:spChg>
        <pc:spChg chg="del">
          <ac:chgData name="Miandrisoa Haingonirina Rakotoniaina" userId="e1acb0fa-a8b2-4cae-8a92-863c7fa1524f" providerId="ADAL" clId="{F18F5370-C5FC-4632-93C5-599728497812}" dt="2024-02-01T16:07:32.097" v="4545" actId="478"/>
          <ac:spMkLst>
            <pc:docMk/>
            <pc:sldMk cId="814855718" sldId="2076137971"/>
            <ac:spMk id="14" creationId="{B64741F4-011A-A143-9AE2-7FFE6E13D3F3}"/>
          </ac:spMkLst>
        </pc:spChg>
        <pc:spChg chg="mod">
          <ac:chgData name="Miandrisoa Haingonirina Rakotoniaina" userId="e1acb0fa-a8b2-4cae-8a92-863c7fa1524f" providerId="ADAL" clId="{F18F5370-C5FC-4632-93C5-599728497812}" dt="2024-01-31T15:39:53.227" v="3107"/>
          <ac:spMkLst>
            <pc:docMk/>
            <pc:sldMk cId="814855718" sldId="2076137971"/>
            <ac:spMk id="21" creationId="{60D8CC19-E937-44DC-038F-86D1C82D3718}"/>
          </ac:spMkLst>
        </pc:spChg>
        <pc:spChg chg="mod">
          <ac:chgData name="Miandrisoa Haingonirina Rakotoniaina" userId="e1acb0fa-a8b2-4cae-8a92-863c7fa1524f" providerId="ADAL" clId="{F18F5370-C5FC-4632-93C5-599728497812}" dt="2024-01-31T15:48:08.246" v="3166" actId="6549"/>
          <ac:spMkLst>
            <pc:docMk/>
            <pc:sldMk cId="814855718" sldId="2076137971"/>
            <ac:spMk id="22" creationId="{28045A60-F14F-2480-5CB0-0B3A50EA013C}"/>
          </ac:spMkLst>
        </pc:spChg>
        <pc:picChg chg="add del mod">
          <ac:chgData name="Miandrisoa Haingonirina Rakotoniaina" userId="e1acb0fa-a8b2-4cae-8a92-863c7fa1524f" providerId="ADAL" clId="{F18F5370-C5FC-4632-93C5-599728497812}" dt="2024-01-31T15:36:40.329" v="3090" actId="478"/>
          <ac:picMkLst>
            <pc:docMk/>
            <pc:sldMk cId="814855718" sldId="2076137971"/>
            <ac:picMk id="5" creationId="{8749CDE9-7147-CF46-EF5C-DD1CFBCBD353}"/>
          </ac:picMkLst>
        </pc:picChg>
        <pc:picChg chg="del">
          <ac:chgData name="Miandrisoa Haingonirina Rakotoniaina" userId="e1acb0fa-a8b2-4cae-8a92-863c7fa1524f" providerId="ADAL" clId="{F18F5370-C5FC-4632-93C5-599728497812}" dt="2024-01-31T15:28:33.568" v="3067" actId="478"/>
          <ac:picMkLst>
            <pc:docMk/>
            <pc:sldMk cId="814855718" sldId="2076137971"/>
            <ac:picMk id="6" creationId="{E8D84AD7-7EFD-102B-2997-C8EB7F849D3D}"/>
          </ac:picMkLst>
        </pc:picChg>
        <pc:picChg chg="add del mod">
          <ac:chgData name="Miandrisoa Haingonirina Rakotoniaina" userId="e1acb0fa-a8b2-4cae-8a92-863c7fa1524f" providerId="ADAL" clId="{F18F5370-C5FC-4632-93C5-599728497812}" dt="2024-01-31T15:36:42.497" v="3091" actId="478"/>
          <ac:picMkLst>
            <pc:docMk/>
            <pc:sldMk cId="814855718" sldId="2076137971"/>
            <ac:picMk id="8" creationId="{7F085DC8-CAA0-97C6-F4D0-ABF0F606174D}"/>
          </ac:picMkLst>
        </pc:picChg>
        <pc:picChg chg="del">
          <ac:chgData name="Miandrisoa Haingonirina Rakotoniaina" userId="e1acb0fa-a8b2-4cae-8a92-863c7fa1524f" providerId="ADAL" clId="{F18F5370-C5FC-4632-93C5-599728497812}" dt="2024-01-31T15:28:31.075" v="3066" actId="478"/>
          <ac:picMkLst>
            <pc:docMk/>
            <pc:sldMk cId="814855718" sldId="2076137971"/>
            <ac:picMk id="9" creationId="{A52C164E-B7CC-93EE-55E3-F4C37F3DABC4}"/>
          </ac:picMkLst>
        </pc:picChg>
        <pc:picChg chg="add mod">
          <ac:chgData name="Miandrisoa Haingonirina Rakotoniaina" userId="e1acb0fa-a8b2-4cae-8a92-863c7fa1524f" providerId="ADAL" clId="{F18F5370-C5FC-4632-93C5-599728497812}" dt="2024-01-31T15:36:46.991" v="3094" actId="1440"/>
          <ac:picMkLst>
            <pc:docMk/>
            <pc:sldMk cId="814855718" sldId="2076137971"/>
            <ac:picMk id="11" creationId="{E8A7B612-CF5A-EE9C-142E-0541AEA63055}"/>
          </ac:picMkLst>
        </pc:picChg>
      </pc:sldChg>
      <pc:sldChg chg="addSp delSp modSp mod">
        <pc:chgData name="Miandrisoa Haingonirina Rakotoniaina" userId="e1acb0fa-a8b2-4cae-8a92-863c7fa1524f" providerId="ADAL" clId="{F18F5370-C5FC-4632-93C5-599728497812}" dt="2024-02-01T07:17:55.126" v="4169" actId="14100"/>
        <pc:sldMkLst>
          <pc:docMk/>
          <pc:sldMk cId="905396879" sldId="2076137972"/>
        </pc:sldMkLst>
        <pc:spChg chg="mod">
          <ac:chgData name="Miandrisoa Haingonirina Rakotoniaina" userId="e1acb0fa-a8b2-4cae-8a92-863c7fa1524f" providerId="ADAL" clId="{F18F5370-C5FC-4632-93C5-599728497812}" dt="2024-01-31T16:06:40.548" v="3452" actId="1076"/>
          <ac:spMkLst>
            <pc:docMk/>
            <pc:sldMk cId="905396879" sldId="2076137972"/>
            <ac:spMk id="4" creationId="{CCF9DFC2-83E3-081E-8668-0E21247C1934}"/>
          </ac:spMkLst>
        </pc:spChg>
        <pc:spChg chg="mod">
          <ac:chgData name="Miandrisoa Haingonirina Rakotoniaina" userId="e1acb0fa-a8b2-4cae-8a92-863c7fa1524f" providerId="ADAL" clId="{F18F5370-C5FC-4632-93C5-599728497812}" dt="2024-01-31T16:06:43.636" v="3453" actId="1076"/>
          <ac:spMkLst>
            <pc:docMk/>
            <pc:sldMk cId="905396879" sldId="2076137972"/>
            <ac:spMk id="5" creationId="{97ECF010-8B1A-8EC3-4397-A53519086562}"/>
          </ac:spMkLst>
        </pc:spChg>
        <pc:spChg chg="mod">
          <ac:chgData name="Miandrisoa Haingonirina Rakotoniaina" userId="e1acb0fa-a8b2-4cae-8a92-863c7fa1524f" providerId="ADAL" clId="{F18F5370-C5FC-4632-93C5-599728497812}" dt="2024-02-01T07:17:41.242" v="4162" actId="1076"/>
          <ac:spMkLst>
            <pc:docMk/>
            <pc:sldMk cId="905396879" sldId="2076137972"/>
            <ac:spMk id="7" creationId="{2A14DDAF-31F1-0B85-54A7-03D6552E429C}"/>
          </ac:spMkLst>
        </pc:spChg>
        <pc:spChg chg="add mod">
          <ac:chgData name="Miandrisoa Haingonirina Rakotoniaina" userId="e1acb0fa-a8b2-4cae-8a92-863c7fa1524f" providerId="ADAL" clId="{F18F5370-C5FC-4632-93C5-599728497812}" dt="2024-02-01T07:17:46.902" v="4163" actId="1076"/>
          <ac:spMkLst>
            <pc:docMk/>
            <pc:sldMk cId="905396879" sldId="2076137972"/>
            <ac:spMk id="11" creationId="{11B88A48-B8C8-8D19-6750-D7F13A02CC12}"/>
          </ac:spMkLst>
        </pc:spChg>
        <pc:spChg chg="add mod">
          <ac:chgData name="Miandrisoa Haingonirina Rakotoniaina" userId="e1acb0fa-a8b2-4cae-8a92-863c7fa1524f" providerId="ADAL" clId="{F18F5370-C5FC-4632-93C5-599728497812}" dt="2024-02-01T07:17:55.126" v="4169" actId="14100"/>
          <ac:spMkLst>
            <pc:docMk/>
            <pc:sldMk cId="905396879" sldId="2076137972"/>
            <ac:spMk id="14" creationId="{38A64F75-8C1A-E730-723D-1C6B719CB5E3}"/>
          </ac:spMkLst>
        </pc:spChg>
        <pc:picChg chg="del">
          <ac:chgData name="Miandrisoa Haingonirina Rakotoniaina" userId="e1acb0fa-a8b2-4cae-8a92-863c7fa1524f" providerId="ADAL" clId="{F18F5370-C5FC-4632-93C5-599728497812}" dt="2024-02-01T07:17:32.005" v="4159" actId="478"/>
          <ac:picMkLst>
            <pc:docMk/>
            <pc:sldMk cId="905396879" sldId="2076137972"/>
            <ac:picMk id="9" creationId="{1CF8C200-A1EB-820A-9F8C-C97C7ED22F7F}"/>
          </ac:picMkLst>
        </pc:picChg>
      </pc:sldChg>
      <pc:sldChg chg="addSp delSp modSp add mod ord">
        <pc:chgData name="Miandrisoa Haingonirina Rakotoniaina" userId="e1acb0fa-a8b2-4cae-8a92-863c7fa1524f" providerId="ADAL" clId="{F18F5370-C5FC-4632-93C5-599728497812}" dt="2024-02-01T16:07:44.513" v="4548"/>
        <pc:sldMkLst>
          <pc:docMk/>
          <pc:sldMk cId="3966920926" sldId="2076137973"/>
        </pc:sldMkLst>
        <pc:spChg chg="add mod">
          <ac:chgData name="Miandrisoa Haingonirina Rakotoniaina" userId="e1acb0fa-a8b2-4cae-8a92-863c7fa1524f" providerId="ADAL" clId="{F18F5370-C5FC-4632-93C5-599728497812}" dt="2024-02-01T16:07:44.513" v="4548"/>
          <ac:spMkLst>
            <pc:docMk/>
            <pc:sldMk cId="3966920926" sldId="2076137973"/>
            <ac:spMk id="4" creationId="{A9722C36-5131-8894-20BE-373032542EAC}"/>
          </ac:spMkLst>
        </pc:spChg>
        <pc:spChg chg="del">
          <ac:chgData name="Miandrisoa Haingonirina Rakotoniaina" userId="e1acb0fa-a8b2-4cae-8a92-863c7fa1524f" providerId="ADAL" clId="{F18F5370-C5FC-4632-93C5-599728497812}" dt="2024-02-01T16:07:43.611" v="4547" actId="478"/>
          <ac:spMkLst>
            <pc:docMk/>
            <pc:sldMk cId="3966920926" sldId="2076137973"/>
            <ac:spMk id="14" creationId="{B64741F4-011A-A143-9AE2-7FFE6E13D3F3}"/>
          </ac:spMkLst>
        </pc:spChg>
        <pc:spChg chg="del">
          <ac:chgData name="Miandrisoa Haingonirina Rakotoniaina" userId="e1acb0fa-a8b2-4cae-8a92-863c7fa1524f" providerId="ADAL" clId="{F18F5370-C5FC-4632-93C5-599728497812}" dt="2024-01-31T15:52:30.294" v="3199" actId="478"/>
          <ac:spMkLst>
            <pc:docMk/>
            <pc:sldMk cId="3966920926" sldId="2076137973"/>
            <ac:spMk id="21" creationId="{60D8CC19-E937-44DC-038F-86D1C82D3718}"/>
          </ac:spMkLst>
        </pc:spChg>
        <pc:spChg chg="mod">
          <ac:chgData name="Miandrisoa Haingonirina Rakotoniaina" userId="e1acb0fa-a8b2-4cae-8a92-863c7fa1524f" providerId="ADAL" clId="{F18F5370-C5FC-4632-93C5-599728497812}" dt="2024-01-31T15:52:43.182" v="3200" actId="33524"/>
          <ac:spMkLst>
            <pc:docMk/>
            <pc:sldMk cId="3966920926" sldId="2076137973"/>
            <ac:spMk id="22" creationId="{28045A60-F14F-2480-5CB0-0B3A50EA013C}"/>
          </ac:spMkLst>
        </pc:spChg>
        <pc:picChg chg="del">
          <ac:chgData name="Miandrisoa Haingonirina Rakotoniaina" userId="e1acb0fa-a8b2-4cae-8a92-863c7fa1524f" providerId="ADAL" clId="{F18F5370-C5FC-4632-93C5-599728497812}" dt="2024-01-31T15:51:19.831" v="3185" actId="478"/>
          <ac:picMkLst>
            <pc:docMk/>
            <pc:sldMk cId="3966920926" sldId="2076137973"/>
            <ac:picMk id="5" creationId="{8749CDE9-7147-CF46-EF5C-DD1CFBCBD353}"/>
          </ac:picMkLst>
        </pc:picChg>
        <pc:picChg chg="add mod">
          <ac:chgData name="Miandrisoa Haingonirina Rakotoniaina" userId="e1acb0fa-a8b2-4cae-8a92-863c7fa1524f" providerId="ADAL" clId="{F18F5370-C5FC-4632-93C5-599728497812}" dt="2024-01-31T15:51:24.972" v="3188" actId="1440"/>
          <ac:picMkLst>
            <pc:docMk/>
            <pc:sldMk cId="3966920926" sldId="2076137973"/>
            <ac:picMk id="6" creationId="{30C3EAFD-6BEB-F066-6EAF-BE35228F4ACC}"/>
          </ac:picMkLst>
        </pc:picChg>
        <pc:picChg chg="add mod">
          <ac:chgData name="Miandrisoa Haingonirina Rakotoniaina" userId="e1acb0fa-a8b2-4cae-8a92-863c7fa1524f" providerId="ADAL" clId="{F18F5370-C5FC-4632-93C5-599728497812}" dt="2024-01-31T15:51:40.609" v="3192" actId="1440"/>
          <ac:picMkLst>
            <pc:docMk/>
            <pc:sldMk cId="3966920926" sldId="2076137973"/>
            <ac:picMk id="8" creationId="{FD957D11-58CD-2F6B-2BA7-E28A5F847EEF}"/>
          </ac:picMkLst>
        </pc:picChg>
        <pc:picChg chg="del">
          <ac:chgData name="Miandrisoa Haingonirina Rakotoniaina" userId="e1acb0fa-a8b2-4cae-8a92-863c7fa1524f" providerId="ADAL" clId="{F18F5370-C5FC-4632-93C5-599728497812}" dt="2024-01-31T15:51:36.103" v="3189" actId="478"/>
          <ac:picMkLst>
            <pc:docMk/>
            <pc:sldMk cId="3966920926" sldId="2076137973"/>
            <ac:picMk id="11" creationId="{E8A7B612-CF5A-EE9C-142E-0541AEA63055}"/>
          </ac:picMkLst>
        </pc:picChg>
      </pc:sldChg>
      <pc:sldChg chg="addSp delSp modSp add mod ord">
        <pc:chgData name="Miandrisoa Haingonirina Rakotoniaina" userId="e1acb0fa-a8b2-4cae-8a92-863c7fa1524f" providerId="ADAL" clId="{F18F5370-C5FC-4632-93C5-599728497812}" dt="2024-02-01T16:08:05.327" v="4550"/>
        <pc:sldMkLst>
          <pc:docMk/>
          <pc:sldMk cId="4016081707" sldId="2076137974"/>
        </pc:sldMkLst>
        <pc:spChg chg="add mod">
          <ac:chgData name="Miandrisoa Haingonirina Rakotoniaina" userId="e1acb0fa-a8b2-4cae-8a92-863c7fa1524f" providerId="ADAL" clId="{F18F5370-C5FC-4632-93C5-599728497812}" dt="2024-02-01T16:08:05.327" v="4550"/>
          <ac:spMkLst>
            <pc:docMk/>
            <pc:sldMk cId="4016081707" sldId="2076137974"/>
            <ac:spMk id="4" creationId="{0C0C929A-A9AB-A1D7-C16F-8BE9D43C700B}"/>
          </ac:spMkLst>
        </pc:spChg>
        <pc:spChg chg="add mod">
          <ac:chgData name="Miandrisoa Haingonirina Rakotoniaina" userId="e1acb0fa-a8b2-4cae-8a92-863c7fa1524f" providerId="ADAL" clId="{F18F5370-C5FC-4632-93C5-599728497812}" dt="2024-02-01T07:02:12.140" v="4018" actId="571"/>
          <ac:spMkLst>
            <pc:docMk/>
            <pc:sldMk cId="4016081707" sldId="2076137974"/>
            <ac:spMk id="12" creationId="{ED827D0D-2651-FE40-D577-374365E2CBA0}"/>
          </ac:spMkLst>
        </pc:spChg>
        <pc:spChg chg="del">
          <ac:chgData name="Miandrisoa Haingonirina Rakotoniaina" userId="e1acb0fa-a8b2-4cae-8a92-863c7fa1524f" providerId="ADAL" clId="{F18F5370-C5FC-4632-93C5-599728497812}" dt="2024-02-01T16:08:04.362" v="4549" actId="478"/>
          <ac:spMkLst>
            <pc:docMk/>
            <pc:sldMk cId="4016081707" sldId="2076137974"/>
            <ac:spMk id="14" creationId="{B64741F4-011A-A143-9AE2-7FFE6E13D3F3}"/>
          </ac:spMkLst>
        </pc:spChg>
        <pc:spChg chg="mod">
          <ac:chgData name="Miandrisoa Haingonirina Rakotoniaina" userId="e1acb0fa-a8b2-4cae-8a92-863c7fa1524f" providerId="ADAL" clId="{F18F5370-C5FC-4632-93C5-599728497812}" dt="2024-02-01T06:59:52.726" v="4016" actId="20577"/>
          <ac:spMkLst>
            <pc:docMk/>
            <pc:sldMk cId="4016081707" sldId="2076137974"/>
            <ac:spMk id="22" creationId="{28045A60-F14F-2480-5CB0-0B3A50EA013C}"/>
          </ac:spMkLst>
        </pc:spChg>
        <pc:picChg chg="add mod">
          <ac:chgData name="Miandrisoa Haingonirina Rakotoniaina" userId="e1acb0fa-a8b2-4cae-8a92-863c7fa1524f" providerId="ADAL" clId="{F18F5370-C5FC-4632-93C5-599728497812}" dt="2024-02-01T06:47:45.474" v="3995" actId="1440"/>
          <ac:picMkLst>
            <pc:docMk/>
            <pc:sldMk cId="4016081707" sldId="2076137974"/>
            <ac:picMk id="5" creationId="{05DAB9C5-EBAC-4796-F1B5-24F481E2D10E}"/>
          </ac:picMkLst>
        </pc:picChg>
        <pc:picChg chg="del">
          <ac:chgData name="Miandrisoa Haingonirina Rakotoniaina" userId="e1acb0fa-a8b2-4cae-8a92-863c7fa1524f" providerId="ADAL" clId="{F18F5370-C5FC-4632-93C5-599728497812}" dt="2024-02-01T06:47:36.427" v="3992" actId="478"/>
          <ac:picMkLst>
            <pc:docMk/>
            <pc:sldMk cId="4016081707" sldId="2076137974"/>
            <ac:picMk id="6" creationId="{30C3EAFD-6BEB-F066-6EAF-BE35228F4ACC}"/>
          </ac:picMkLst>
        </pc:picChg>
        <pc:picChg chg="del">
          <ac:chgData name="Miandrisoa Haingonirina Rakotoniaina" userId="e1acb0fa-a8b2-4cae-8a92-863c7fa1524f" providerId="ADAL" clId="{F18F5370-C5FC-4632-93C5-599728497812}" dt="2024-02-01T06:47:50.305" v="3996" actId="478"/>
          <ac:picMkLst>
            <pc:docMk/>
            <pc:sldMk cId="4016081707" sldId="2076137974"/>
            <ac:picMk id="8" creationId="{FD957D11-58CD-2F6B-2BA7-E28A5F847EEF}"/>
          </ac:picMkLst>
        </pc:picChg>
        <pc:picChg chg="add del mod">
          <ac:chgData name="Miandrisoa Haingonirina Rakotoniaina" userId="e1acb0fa-a8b2-4cae-8a92-863c7fa1524f" providerId="ADAL" clId="{F18F5370-C5FC-4632-93C5-599728497812}" dt="2024-02-01T06:59:27.962" v="4001" actId="478"/>
          <ac:picMkLst>
            <pc:docMk/>
            <pc:sldMk cId="4016081707" sldId="2076137974"/>
            <ac:picMk id="9" creationId="{EF9F6F9B-1E56-E717-8BDE-63427242CDAD}"/>
          </ac:picMkLst>
        </pc:picChg>
        <pc:picChg chg="add mod">
          <ac:chgData name="Miandrisoa Haingonirina Rakotoniaina" userId="e1acb0fa-a8b2-4cae-8a92-863c7fa1524f" providerId="ADAL" clId="{F18F5370-C5FC-4632-93C5-599728497812}" dt="2024-02-01T06:59:42.027" v="4005" actId="1440"/>
          <ac:picMkLst>
            <pc:docMk/>
            <pc:sldMk cId="4016081707" sldId="2076137974"/>
            <ac:picMk id="11" creationId="{04AE50B6-C464-487B-0841-FE245829C205}"/>
          </ac:picMkLst>
        </pc:picChg>
      </pc:sldChg>
      <pc:sldChg chg="addSp delSp modSp add mod ord">
        <pc:chgData name="Miandrisoa Haingonirina Rakotoniaina" userId="e1acb0fa-a8b2-4cae-8a92-863c7fa1524f" providerId="ADAL" clId="{F18F5370-C5FC-4632-93C5-599728497812}" dt="2024-02-01T16:21:10.114" v="4759"/>
        <pc:sldMkLst>
          <pc:docMk/>
          <pc:sldMk cId="1117141585" sldId="2076137975"/>
        </pc:sldMkLst>
        <pc:spChg chg="add mod">
          <ac:chgData name="Miandrisoa Haingonirina Rakotoniaina" userId="e1acb0fa-a8b2-4cae-8a92-863c7fa1524f" providerId="ADAL" clId="{F18F5370-C5FC-4632-93C5-599728497812}" dt="2024-02-01T16:08:19.147" v="4552"/>
          <ac:spMkLst>
            <pc:docMk/>
            <pc:sldMk cId="1117141585" sldId="2076137975"/>
            <ac:spMk id="4" creationId="{6F4A5BCF-A1AE-5279-80EC-EDD2AB9C8985}"/>
          </ac:spMkLst>
        </pc:spChg>
        <pc:spChg chg="mod">
          <ac:chgData name="Miandrisoa Haingonirina Rakotoniaina" userId="e1acb0fa-a8b2-4cae-8a92-863c7fa1524f" providerId="ADAL" clId="{F18F5370-C5FC-4632-93C5-599728497812}" dt="2024-02-01T16:21:10.114" v="4759"/>
          <ac:spMkLst>
            <pc:docMk/>
            <pc:sldMk cId="1117141585" sldId="2076137975"/>
            <ac:spMk id="10" creationId="{7F77A419-302A-09EC-B090-23910F5CB5D1}"/>
          </ac:spMkLst>
        </pc:spChg>
        <pc:spChg chg="del">
          <ac:chgData name="Miandrisoa Haingonirina Rakotoniaina" userId="e1acb0fa-a8b2-4cae-8a92-863c7fa1524f" providerId="ADAL" clId="{F18F5370-C5FC-4632-93C5-599728497812}" dt="2024-02-01T16:08:18.316" v="4551" actId="478"/>
          <ac:spMkLst>
            <pc:docMk/>
            <pc:sldMk cId="1117141585" sldId="2076137975"/>
            <ac:spMk id="14" creationId="{B64741F4-011A-A143-9AE2-7FFE6E13D3F3}"/>
          </ac:spMkLst>
        </pc:spChg>
        <pc:picChg chg="del">
          <ac:chgData name="Miandrisoa Haingonirina Rakotoniaina" userId="e1acb0fa-a8b2-4cae-8a92-863c7fa1524f" providerId="ADAL" clId="{F18F5370-C5FC-4632-93C5-599728497812}" dt="2024-01-31T16:03:19.861" v="3440" actId="478"/>
          <ac:picMkLst>
            <pc:docMk/>
            <pc:sldMk cId="1117141585" sldId="2076137975"/>
            <ac:picMk id="6" creationId="{30C3EAFD-6BEB-F066-6EAF-BE35228F4ACC}"/>
          </ac:picMkLst>
        </pc:picChg>
        <pc:picChg chg="del">
          <ac:chgData name="Miandrisoa Haingonirina Rakotoniaina" userId="e1acb0fa-a8b2-4cae-8a92-863c7fa1524f" providerId="ADAL" clId="{F18F5370-C5FC-4632-93C5-599728497812}" dt="2024-01-31T16:03:19.016" v="3439" actId="478"/>
          <ac:picMkLst>
            <pc:docMk/>
            <pc:sldMk cId="1117141585" sldId="2076137975"/>
            <ac:picMk id="8" creationId="{FD957D11-58CD-2F6B-2BA7-E28A5F847EEF}"/>
          </ac:picMkLst>
        </pc:picChg>
      </pc:sldChg>
    </pc:docChg>
  </pc:docChgLst>
  <pc:docChgLst>
    <pc:chgData name="Frida Carina Rahariniaina" userId="e55ae324-b4ef-4536-a90e-05d351f88b0f" providerId="ADAL" clId="{B46C3F03-7988-4C92-A7B6-82086E66087F}"/>
    <pc:docChg chg="undo custSel modSld">
      <pc:chgData name="Frida Carina Rahariniaina" userId="e55ae324-b4ef-4536-a90e-05d351f88b0f" providerId="ADAL" clId="{B46C3F03-7988-4C92-A7B6-82086E66087F}" dt="2024-02-02T10:47:43.462" v="3065" actId="20577"/>
      <pc:docMkLst>
        <pc:docMk/>
      </pc:docMkLst>
      <pc:sldChg chg="modSp mod">
        <pc:chgData name="Frida Carina Rahariniaina" userId="e55ae324-b4ef-4536-a90e-05d351f88b0f" providerId="ADAL" clId="{B46C3F03-7988-4C92-A7B6-82086E66087F}" dt="2024-02-01T12:54:37.825" v="2776" actId="20577"/>
        <pc:sldMkLst>
          <pc:docMk/>
          <pc:sldMk cId="1945891369" sldId="2076137915"/>
        </pc:sldMkLst>
        <pc:graphicFrameChg chg="mod modGraphic">
          <ac:chgData name="Frida Carina Rahariniaina" userId="e55ae324-b4ef-4536-a90e-05d351f88b0f" providerId="ADAL" clId="{B46C3F03-7988-4C92-A7B6-82086E66087F}" dt="2024-02-01T12:54:37.825" v="2776" actId="20577"/>
          <ac:graphicFrameMkLst>
            <pc:docMk/>
            <pc:sldMk cId="1945891369" sldId="2076137915"/>
            <ac:graphicFrameMk id="11" creationId="{DDF5352A-4DD3-6DEC-C359-036D96EF530E}"/>
          </ac:graphicFrameMkLst>
        </pc:graphicFrameChg>
      </pc:sldChg>
      <pc:sldChg chg="modSp mod">
        <pc:chgData name="Frida Carina Rahariniaina" userId="e55ae324-b4ef-4536-a90e-05d351f88b0f" providerId="ADAL" clId="{B46C3F03-7988-4C92-A7B6-82086E66087F}" dt="2024-02-01T13:14:50.609" v="3059" actId="1076"/>
        <pc:sldMkLst>
          <pc:docMk/>
          <pc:sldMk cId="748116493" sldId="2076137916"/>
        </pc:sldMkLst>
        <pc:spChg chg="mod">
          <ac:chgData name="Frida Carina Rahariniaina" userId="e55ae324-b4ef-4536-a90e-05d351f88b0f" providerId="ADAL" clId="{B46C3F03-7988-4C92-A7B6-82086E66087F}" dt="2024-02-01T13:14:33.856" v="3058" actId="1076"/>
          <ac:spMkLst>
            <pc:docMk/>
            <pc:sldMk cId="748116493" sldId="2076137916"/>
            <ac:spMk id="3" creationId="{B375D028-249B-EDF2-A448-845DA77C14B4}"/>
          </ac:spMkLst>
        </pc:spChg>
        <pc:spChg chg="mod">
          <ac:chgData name="Frida Carina Rahariniaina" userId="e55ae324-b4ef-4536-a90e-05d351f88b0f" providerId="ADAL" clId="{B46C3F03-7988-4C92-A7B6-82086E66087F}" dt="2024-02-01T12:57:32.554" v="2781" actId="1076"/>
          <ac:spMkLst>
            <pc:docMk/>
            <pc:sldMk cId="748116493" sldId="2076137916"/>
            <ac:spMk id="4" creationId="{CD71D142-5055-37C3-D4A3-299342E55775}"/>
          </ac:spMkLst>
        </pc:spChg>
        <pc:spChg chg="mod">
          <ac:chgData name="Frida Carina Rahariniaina" userId="e55ae324-b4ef-4536-a90e-05d351f88b0f" providerId="ADAL" clId="{B46C3F03-7988-4C92-A7B6-82086E66087F}" dt="2024-01-31T12:03:20.929" v="1980" actId="1076"/>
          <ac:spMkLst>
            <pc:docMk/>
            <pc:sldMk cId="748116493" sldId="2076137916"/>
            <ac:spMk id="5" creationId="{BCCD1424-569A-77AC-E3B8-FD5467E8B3ED}"/>
          </ac:spMkLst>
        </pc:spChg>
        <pc:graphicFrameChg chg="mod modGraphic">
          <ac:chgData name="Frida Carina Rahariniaina" userId="e55ae324-b4ef-4536-a90e-05d351f88b0f" providerId="ADAL" clId="{B46C3F03-7988-4C92-A7B6-82086E66087F}" dt="2024-02-01T13:14:50.609" v="3059" actId="1076"/>
          <ac:graphicFrameMkLst>
            <pc:docMk/>
            <pc:sldMk cId="748116493" sldId="2076137916"/>
            <ac:graphicFrameMk id="9" creationId="{0850187E-F692-A114-C6C4-71118AF03B8D}"/>
          </ac:graphicFrameMkLst>
        </pc:graphicFrameChg>
        <pc:graphicFrameChg chg="mod modGraphic">
          <ac:chgData name="Frida Carina Rahariniaina" userId="e55ae324-b4ef-4536-a90e-05d351f88b0f" providerId="ADAL" clId="{B46C3F03-7988-4C92-A7B6-82086E66087F}" dt="2024-02-01T13:03:28.312" v="2954" actId="2164"/>
          <ac:graphicFrameMkLst>
            <pc:docMk/>
            <pc:sldMk cId="748116493" sldId="2076137916"/>
            <ac:graphicFrameMk id="10" creationId="{74AD7E39-A503-479D-2300-ADD11304D302}"/>
          </ac:graphicFrameMkLst>
        </pc:graphicFrameChg>
        <pc:graphicFrameChg chg="mod modGraphic">
          <ac:chgData name="Frida Carina Rahariniaina" userId="e55ae324-b4ef-4536-a90e-05d351f88b0f" providerId="ADAL" clId="{B46C3F03-7988-4C92-A7B6-82086E66087F}" dt="2024-02-01T13:14:28.720" v="3057" actId="1076"/>
          <ac:graphicFrameMkLst>
            <pc:docMk/>
            <pc:sldMk cId="748116493" sldId="2076137916"/>
            <ac:graphicFrameMk id="12" creationId="{3F82C98F-FA61-6289-6E94-CD6B87C2AEB3}"/>
          </ac:graphicFrameMkLst>
        </pc:graphicFrameChg>
      </pc:sldChg>
      <pc:sldChg chg="modSp mod">
        <pc:chgData name="Frida Carina Rahariniaina" userId="e55ae324-b4ef-4536-a90e-05d351f88b0f" providerId="ADAL" clId="{B46C3F03-7988-4C92-A7B6-82086E66087F}" dt="2024-02-02T10:47:43.462" v="3065" actId="20577"/>
        <pc:sldMkLst>
          <pc:docMk/>
          <pc:sldMk cId="3418812303" sldId="2076137918"/>
        </pc:sldMkLst>
        <pc:spChg chg="mod">
          <ac:chgData name="Frida Carina Rahariniaina" userId="e55ae324-b4ef-4536-a90e-05d351f88b0f" providerId="ADAL" clId="{B46C3F03-7988-4C92-A7B6-82086E66087F}" dt="2024-02-02T10:47:43.462" v="3065" actId="20577"/>
          <ac:spMkLst>
            <pc:docMk/>
            <pc:sldMk cId="3418812303" sldId="2076137918"/>
            <ac:spMk id="7" creationId="{3D0A83EF-0626-E667-EAF9-1E680319D448}"/>
          </ac:spMkLst>
        </pc:spChg>
        <pc:graphicFrameChg chg="modGraphic">
          <ac:chgData name="Frida Carina Rahariniaina" userId="e55ae324-b4ef-4536-a90e-05d351f88b0f" providerId="ADAL" clId="{B46C3F03-7988-4C92-A7B6-82086E66087F}" dt="2024-02-02T10:46:49.598" v="3063" actId="20577"/>
          <ac:graphicFrameMkLst>
            <pc:docMk/>
            <pc:sldMk cId="3418812303" sldId="2076137918"/>
            <ac:graphicFrameMk id="5" creationId="{DEA75E4B-5153-437E-6B67-62566F91CD11}"/>
          </ac:graphicFrameMkLst>
        </pc:graphicFrameChg>
      </pc:sldChg>
      <pc:sldChg chg="modSp mod">
        <pc:chgData name="Frida Carina Rahariniaina" userId="e55ae324-b4ef-4536-a90e-05d351f88b0f" providerId="ADAL" clId="{B46C3F03-7988-4C92-A7B6-82086E66087F}" dt="2024-02-01T13:13:23.276" v="3056" actId="20577"/>
        <pc:sldMkLst>
          <pc:docMk/>
          <pc:sldMk cId="1401845953" sldId="2076137922"/>
        </pc:sldMkLst>
        <pc:graphicFrameChg chg="mod modGraphic">
          <ac:chgData name="Frida Carina Rahariniaina" userId="e55ae324-b4ef-4536-a90e-05d351f88b0f" providerId="ADAL" clId="{B46C3F03-7988-4C92-A7B6-82086E66087F}" dt="2024-02-01T13:13:23.276" v="3056" actId="20577"/>
          <ac:graphicFrameMkLst>
            <pc:docMk/>
            <pc:sldMk cId="1401845953" sldId="2076137922"/>
            <ac:graphicFrameMk id="3" creationId="{A3D5F5B4-78A6-0978-8FC5-2957A88D8674}"/>
          </ac:graphicFrameMkLst>
        </pc:graphicFrameChg>
      </pc:sldChg>
    </pc:docChg>
  </pc:docChgLst>
  <pc:docChgLst>
    <pc:chgData name="Maminirina Rasolofo Tsiarovana" userId="S::mrasolofo@jouve.com::906380be-c3d7-447a-95a8-1fe0133cbd21" providerId="AD" clId="Web-{3A74C1A7-6379-47A2-CA67-FED9BA489BFA}"/>
    <pc:docChg chg="modSld">
      <pc:chgData name="Maminirina Rasolofo Tsiarovana" userId="S::mrasolofo@jouve.com::906380be-c3d7-447a-95a8-1fe0133cbd21" providerId="AD" clId="Web-{3A74C1A7-6379-47A2-CA67-FED9BA489BFA}" dt="2024-02-01T13:18:16.403" v="34" actId="1076"/>
      <pc:docMkLst>
        <pc:docMk/>
      </pc:docMkLst>
      <pc:sldChg chg="addSp modSp">
        <pc:chgData name="Maminirina Rasolofo Tsiarovana" userId="S::mrasolofo@jouve.com::906380be-c3d7-447a-95a8-1fe0133cbd21" providerId="AD" clId="Web-{3A74C1A7-6379-47A2-CA67-FED9BA489BFA}" dt="2024-02-01T13:18:16.403" v="34" actId="1076"/>
        <pc:sldMkLst>
          <pc:docMk/>
          <pc:sldMk cId="1262739340" sldId="2076137902"/>
        </pc:sldMkLst>
        <pc:spChg chg="add mod">
          <ac:chgData name="Maminirina Rasolofo Tsiarovana" userId="S::mrasolofo@jouve.com::906380be-c3d7-447a-95a8-1fe0133cbd21" providerId="AD" clId="Web-{3A74C1A7-6379-47A2-CA67-FED9BA489BFA}" dt="2024-02-01T13:18:16.403" v="34" actId="1076"/>
          <ac:spMkLst>
            <pc:docMk/>
            <pc:sldMk cId="1262739340" sldId="2076137902"/>
            <ac:spMk id="3" creationId="{A053E4E4-9668-AC96-866D-F12F1228B4C3}"/>
          </ac:spMkLst>
        </pc:spChg>
      </pc:sldChg>
    </pc:docChg>
  </pc:docChgLst>
  <pc:docChgLst>
    <pc:chgData name="Barilalaina Joelisoa Andrianatoandro" userId="S::landrianatoandro@jouve.com::9778c003-92f8-486c-bdae-205ca585ffb3" providerId="AD" clId="Web-{A0F97D57-F278-46B3-A57A-AB0491051250}"/>
    <pc:docChg chg="modSld">
      <pc:chgData name="Barilalaina Joelisoa Andrianatoandro" userId="S::landrianatoandro@jouve.com::9778c003-92f8-486c-bdae-205ca585ffb3" providerId="AD" clId="Web-{A0F97D57-F278-46B3-A57A-AB0491051250}" dt="2024-02-01T12:25:02.699" v="902"/>
      <pc:docMkLst>
        <pc:docMk/>
      </pc:docMkLst>
      <pc:sldChg chg="modSp">
        <pc:chgData name="Barilalaina Joelisoa Andrianatoandro" userId="S::landrianatoandro@jouve.com::9778c003-92f8-486c-bdae-205ca585ffb3" providerId="AD" clId="Web-{A0F97D57-F278-46B3-A57A-AB0491051250}" dt="2024-02-01T12:10:19.488" v="400"/>
        <pc:sldMkLst>
          <pc:docMk/>
          <pc:sldMk cId="1729413661" sldId="2076137931"/>
        </pc:sldMkLst>
        <pc:graphicFrameChg chg="mod modGraphic">
          <ac:chgData name="Barilalaina Joelisoa Andrianatoandro" userId="S::landrianatoandro@jouve.com::9778c003-92f8-486c-bdae-205ca585ffb3" providerId="AD" clId="Web-{A0F97D57-F278-46B3-A57A-AB0491051250}" dt="2024-02-01T12:10:19.488" v="400"/>
          <ac:graphicFrameMkLst>
            <pc:docMk/>
            <pc:sldMk cId="1729413661" sldId="2076137931"/>
            <ac:graphicFrameMk id="11" creationId="{DDF5352A-4DD3-6DEC-C359-036D96EF530E}"/>
          </ac:graphicFrameMkLst>
        </pc:graphicFrameChg>
      </pc:sldChg>
      <pc:sldChg chg="modSp">
        <pc:chgData name="Barilalaina Joelisoa Andrianatoandro" userId="S::landrianatoandro@jouve.com::9778c003-92f8-486c-bdae-205ca585ffb3" providerId="AD" clId="Web-{A0F97D57-F278-46B3-A57A-AB0491051250}" dt="2024-02-01T12:12:49.836" v="566"/>
        <pc:sldMkLst>
          <pc:docMk/>
          <pc:sldMk cId="1530762602" sldId="2076137932"/>
        </pc:sldMkLst>
        <pc:graphicFrameChg chg="mod modGraphic">
          <ac:chgData name="Barilalaina Joelisoa Andrianatoandro" userId="S::landrianatoandro@jouve.com::9778c003-92f8-486c-bdae-205ca585ffb3" providerId="AD" clId="Web-{A0F97D57-F278-46B3-A57A-AB0491051250}" dt="2024-02-01T12:12:49.836" v="566"/>
          <ac:graphicFrameMkLst>
            <pc:docMk/>
            <pc:sldMk cId="1530762602" sldId="2076137932"/>
            <ac:graphicFrameMk id="9" creationId="{0850187E-F692-A114-C6C4-71118AF03B8D}"/>
          </ac:graphicFrameMkLst>
        </pc:graphicFrameChg>
      </pc:sldChg>
      <pc:sldChg chg="modSp">
        <pc:chgData name="Barilalaina Joelisoa Andrianatoandro" userId="S::landrianatoandro@jouve.com::9778c003-92f8-486c-bdae-205ca585ffb3" providerId="AD" clId="Web-{A0F97D57-F278-46B3-A57A-AB0491051250}" dt="2024-02-01T12:21:07.849" v="832" actId="20577"/>
        <pc:sldMkLst>
          <pc:docMk/>
          <pc:sldMk cId="366489196" sldId="2076137933"/>
        </pc:sldMkLst>
        <pc:spChg chg="mod">
          <ac:chgData name="Barilalaina Joelisoa Andrianatoandro" userId="S::landrianatoandro@jouve.com::9778c003-92f8-486c-bdae-205ca585ffb3" providerId="AD" clId="Web-{A0F97D57-F278-46B3-A57A-AB0491051250}" dt="2024-02-01T12:21:07.849" v="832" actId="20577"/>
          <ac:spMkLst>
            <pc:docMk/>
            <pc:sldMk cId="366489196" sldId="2076137933"/>
            <ac:spMk id="3" creationId="{89AC8A36-C790-BD30-C263-3929493DEB1C}"/>
          </ac:spMkLst>
        </pc:spChg>
      </pc:sldChg>
      <pc:sldChg chg="modSp">
        <pc:chgData name="Barilalaina Joelisoa Andrianatoandro" userId="S::landrianatoandro@jouve.com::9778c003-92f8-486c-bdae-205ca585ffb3" providerId="AD" clId="Web-{A0F97D57-F278-46B3-A57A-AB0491051250}" dt="2024-02-01T12:21:18.459" v="840"/>
        <pc:sldMkLst>
          <pc:docMk/>
          <pc:sldMk cId="3050670758" sldId="2076137934"/>
        </pc:sldMkLst>
        <pc:spChg chg="mod">
          <ac:chgData name="Barilalaina Joelisoa Andrianatoandro" userId="S::landrianatoandro@jouve.com::9778c003-92f8-486c-bdae-205ca585ffb3" providerId="AD" clId="Web-{A0F97D57-F278-46B3-A57A-AB0491051250}" dt="2024-02-01T12:21:13.849" v="834" actId="20577"/>
          <ac:spMkLst>
            <pc:docMk/>
            <pc:sldMk cId="3050670758" sldId="2076137934"/>
            <ac:spMk id="8" creationId="{CE1BA87F-A0CA-672C-A1F8-4144DC2A124A}"/>
          </ac:spMkLst>
        </pc:spChg>
        <pc:graphicFrameChg chg="mod modGraphic">
          <ac:chgData name="Barilalaina Joelisoa Andrianatoandro" userId="S::landrianatoandro@jouve.com::9778c003-92f8-486c-bdae-205ca585ffb3" providerId="AD" clId="Web-{A0F97D57-F278-46B3-A57A-AB0491051250}" dt="2024-02-01T12:21:18.459" v="840"/>
          <ac:graphicFrameMkLst>
            <pc:docMk/>
            <pc:sldMk cId="3050670758" sldId="2076137934"/>
            <ac:graphicFrameMk id="5" creationId="{DEA75E4B-5153-437E-6B67-62566F91CD11}"/>
          </ac:graphicFrameMkLst>
        </pc:graphicFrameChg>
      </pc:sldChg>
      <pc:sldChg chg="modSp">
        <pc:chgData name="Barilalaina Joelisoa Andrianatoandro" userId="S::landrianatoandro@jouve.com::9778c003-92f8-486c-bdae-205ca585ffb3" providerId="AD" clId="Web-{A0F97D57-F278-46B3-A57A-AB0491051250}" dt="2024-02-01T12:25:02.699" v="902"/>
        <pc:sldMkLst>
          <pc:docMk/>
          <pc:sldMk cId="4064738030" sldId="2076137938"/>
        </pc:sldMkLst>
        <pc:graphicFrameChg chg="mod modGraphic">
          <ac:chgData name="Barilalaina Joelisoa Andrianatoandro" userId="S::landrianatoandro@jouve.com::9778c003-92f8-486c-bdae-205ca585ffb3" providerId="AD" clId="Web-{A0F97D57-F278-46B3-A57A-AB0491051250}" dt="2024-02-01T12:25:02.699" v="902"/>
          <ac:graphicFrameMkLst>
            <pc:docMk/>
            <pc:sldMk cId="4064738030" sldId="2076137938"/>
            <ac:graphicFrameMk id="3" creationId="{A3D5F5B4-78A6-0978-8FC5-2957A88D8674}"/>
          </ac:graphicFrameMkLst>
        </pc:graphicFrameChg>
      </pc:sldChg>
      <pc:sldChg chg="addSp delSp modSp">
        <pc:chgData name="Barilalaina Joelisoa Andrianatoandro" userId="S::landrianatoandro@jouve.com::9778c003-92f8-486c-bdae-205ca585ffb3" providerId="AD" clId="Web-{A0F97D57-F278-46B3-A57A-AB0491051250}" dt="2024-02-01T12:17:12.452" v="747"/>
        <pc:sldMkLst>
          <pc:docMk/>
          <pc:sldMk cId="3352127798" sldId="2076137959"/>
        </pc:sldMkLst>
        <pc:graphicFrameChg chg="mod modGraphic">
          <ac:chgData name="Barilalaina Joelisoa Andrianatoandro" userId="S::landrianatoandro@jouve.com::9778c003-92f8-486c-bdae-205ca585ffb3" providerId="AD" clId="Web-{A0F97D57-F278-46B3-A57A-AB0491051250}" dt="2024-02-01T12:15:42.966" v="726"/>
          <ac:graphicFrameMkLst>
            <pc:docMk/>
            <pc:sldMk cId="3352127798" sldId="2076137959"/>
            <ac:graphicFrameMk id="3" creationId="{E1CE0157-B02D-6D68-C829-D4EC94A487E0}"/>
          </ac:graphicFrameMkLst>
        </pc:graphicFrameChg>
        <pc:graphicFrameChg chg="add del mod modGraphic">
          <ac:chgData name="Barilalaina Joelisoa Andrianatoandro" userId="S::landrianatoandro@jouve.com::9778c003-92f8-486c-bdae-205ca585ffb3" providerId="AD" clId="Web-{A0F97D57-F278-46B3-A57A-AB0491051250}" dt="2024-02-01T12:17:12.452" v="747"/>
          <ac:graphicFrameMkLst>
            <pc:docMk/>
            <pc:sldMk cId="3352127798" sldId="2076137959"/>
            <ac:graphicFrameMk id="6" creationId="{5B3EE044-D23A-86A4-80ED-C783C588CAA3}"/>
          </ac:graphicFrameMkLst>
        </pc:graphicFrameChg>
      </pc:sldChg>
      <pc:sldChg chg="modSp">
        <pc:chgData name="Barilalaina Joelisoa Andrianatoandro" userId="S::landrianatoandro@jouve.com::9778c003-92f8-486c-bdae-205ca585ffb3" providerId="AD" clId="Web-{A0F97D57-F278-46B3-A57A-AB0491051250}" dt="2024-02-01T12:23:27.072" v="870" actId="20577"/>
        <pc:sldMkLst>
          <pc:docMk/>
          <pc:sldMk cId="2688690536" sldId="2076137969"/>
        </pc:sldMkLst>
        <pc:spChg chg="mod">
          <ac:chgData name="Barilalaina Joelisoa Andrianatoandro" userId="S::landrianatoandro@jouve.com::9778c003-92f8-486c-bdae-205ca585ffb3" providerId="AD" clId="Web-{A0F97D57-F278-46B3-A57A-AB0491051250}" dt="2024-02-01T12:22:49.071" v="861" actId="20577"/>
          <ac:spMkLst>
            <pc:docMk/>
            <pc:sldMk cId="2688690536" sldId="2076137969"/>
            <ac:spMk id="21" creationId="{60D8CC19-E937-44DC-038F-86D1C82D3718}"/>
          </ac:spMkLst>
        </pc:spChg>
        <pc:spChg chg="mod">
          <ac:chgData name="Barilalaina Joelisoa Andrianatoandro" userId="S::landrianatoandro@jouve.com::9778c003-92f8-486c-bdae-205ca585ffb3" providerId="AD" clId="Web-{A0F97D57-F278-46B3-A57A-AB0491051250}" dt="2024-02-01T12:23:27.072" v="870" actId="20577"/>
          <ac:spMkLst>
            <pc:docMk/>
            <pc:sldMk cId="2688690536" sldId="2076137969"/>
            <ac:spMk id="22" creationId="{28045A60-F14F-2480-5CB0-0B3A50EA013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9093C0F-FF48-4F22-AF15-68A44051C3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347" cy="498215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D5997B-2592-4ED1-BB1C-B7CDF3202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343" y="0"/>
            <a:ext cx="2946347" cy="498215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7290744F-3C17-4ACF-BB21-30FB4E0EF4F2}" type="datetimeFigureOut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CF0F2C2-5F79-4EF4-952F-1B8D7C9F18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6347" cy="498214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BCE3F7-56B6-4946-8A82-12AC7770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343" y="9431600"/>
            <a:ext cx="2946347" cy="498214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BDD62B61-F322-4B88-ADA7-37BE871E2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39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347" cy="498215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3" y="0"/>
            <a:ext cx="2946347" cy="498215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8" tIns="45729" rIns="91458" bIns="457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58" tIns="45729" rIns="91458" bIns="4572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6347" cy="498214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3" y="9431600"/>
            <a:ext cx="2946347" cy="498214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59424C6-A47F-2343-8CEB-656DF258E4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0590" y="3483373"/>
            <a:ext cx="6930820" cy="1028700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E14B9B8-254E-484F-B115-F1FC8F82D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920" y="4622243"/>
            <a:ext cx="4918159" cy="904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6101DC8E-1359-4BAB-953B-B7CF33EAC97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75844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BDC1A3-56DC-4B83-A96E-F592A2B44A86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5BCE8510-D9CB-485A-9972-756192FFA9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Diffusion : Confidentielle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6D1C2191-21B6-4A4B-B7D8-6A99C786A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ABF3FE2-9085-4AA5-9A0F-43BB303E8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63" t="25305" r="10724" b="11047"/>
          <a:stretch/>
        </p:blipFill>
        <p:spPr>
          <a:xfrm>
            <a:off x="3185347" y="1431444"/>
            <a:ext cx="5821304" cy="2051929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73263B31-DD79-45E7-8B7B-BD6A5732B7AA}"/>
              </a:ext>
            </a:extLst>
          </p:cNvPr>
          <p:cNvSpPr txBox="1">
            <a:spLocks/>
          </p:cNvSpPr>
          <p:nvPr userDrawn="1"/>
        </p:nvSpPr>
        <p:spPr>
          <a:xfrm>
            <a:off x="4486275" y="370809"/>
            <a:ext cx="3219450" cy="56674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ctr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fr-FR" sz="3200" b="0" i="1">
                <a:highlight>
                  <a:srgbClr val="7EE2A7"/>
                </a:highlight>
                <a:latin typeface="+mj-lt"/>
              </a:rPr>
              <a:t>Jouve</a:t>
            </a:r>
            <a:r>
              <a:rPr lang="fr-FR" sz="3200" b="0" i="1">
                <a:latin typeface="+mj-lt"/>
              </a:rPr>
              <a:t> </a:t>
            </a:r>
            <a:r>
              <a:rPr lang="fr-FR" sz="3200" b="0">
                <a:latin typeface="+mn-lt"/>
              </a:rPr>
              <a:t>devient</a:t>
            </a:r>
            <a:r>
              <a:rPr lang="fr-FR" sz="3200" b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05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4">
            <a:extLst>
              <a:ext uri="{FF2B5EF4-FFF2-40B4-BE49-F238E27FC236}">
                <a16:creationId xmlns:a16="http://schemas.microsoft.com/office/drawing/2014/main" id="{603AE401-49A4-2B4D-9340-96F0337EE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4BA98F2A-BE98-44DD-9BB9-8D7635916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9" name="Espace réservé de la date 2">
            <a:extLst>
              <a:ext uri="{FF2B5EF4-FFF2-40B4-BE49-F238E27FC236}">
                <a16:creationId xmlns:a16="http://schemas.microsoft.com/office/drawing/2014/main" id="{3338C4E9-DB37-4C00-B4B3-F5CD5CCA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34873442-B20C-4363-90DB-F9DE1BCB1AB8}" type="datetime1">
              <a:rPr lang="fr-FR" smtClean="0"/>
              <a:t>11/10/2024</a:t>
            </a:fld>
            <a:endParaRPr lang="fr-FR"/>
          </a:p>
        </p:txBody>
      </p:sp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744A8870-3551-40A1-A840-2E12D8B5A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2E4925B-7C2E-4270-96E7-B728FF589D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22" name="Straight Connector 4">
            <a:extLst>
              <a:ext uri="{FF2B5EF4-FFF2-40B4-BE49-F238E27FC236}">
                <a16:creationId xmlns:a16="http://schemas.microsoft.com/office/drawing/2014/main" id="{FCD835C3-B72F-46D9-94A8-33814BBC18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pied de page 3">
            <a:extLst>
              <a:ext uri="{FF2B5EF4-FFF2-40B4-BE49-F238E27FC236}">
                <a16:creationId xmlns:a16="http://schemas.microsoft.com/office/drawing/2014/main" id="{03A0DA38-395C-46A9-B30E-837147702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EC4343-E16E-4ECA-96B6-9964C873A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IT &amp;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2">
            <a:extLst>
              <a:ext uri="{FF2B5EF4-FFF2-40B4-BE49-F238E27FC236}">
                <a16:creationId xmlns:a16="http://schemas.microsoft.com/office/drawing/2014/main" id="{4BC07419-EC50-9643-AA2E-9EA8FA226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AE0020E-7D30-4B29-9279-9267BEFE6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970909A9-0B19-468B-9B00-F8097DF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B3AF1EA4-8729-4AC2-B08E-8B7FB4198BEF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893CF6D4-220A-4C94-8888-1D77795CC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2189D437-5A63-4CBC-A34A-DFB0728039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524B57A6-A83E-4DAD-A032-7E77164F656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972938FD-4BA2-40A4-8E89-F3F81235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4FBA786-D00E-486E-BB75-F4AA808778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0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285"/>
            <a:ext cx="12192000" cy="6857999"/>
          </a:xfrm>
          <a:prstGeom prst="rect">
            <a:avLst/>
          </a:prstGeom>
        </p:spPr>
      </p:pic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DDAE16F2-D630-6849-B249-EEC630D02438}"/>
              </a:ext>
            </a:extLst>
          </p:cNvPr>
          <p:cNvCxnSpPr>
            <a:cxnSpLocks/>
          </p:cNvCxnSpPr>
          <p:nvPr userDrawn="1"/>
        </p:nvCxnSpPr>
        <p:spPr>
          <a:xfrm>
            <a:off x="1082430" y="4033860"/>
            <a:ext cx="1098969" cy="0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959424C6-A47F-2343-8CEB-656DF258E4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606" y="2754761"/>
            <a:ext cx="6930820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E14B9B8-254E-484F-B115-F1FC8F82D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605" y="3783461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FEC8A5C-931E-914A-B50F-0CB204BE9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617" y="2982935"/>
            <a:ext cx="1482958" cy="105092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9" name="Espace réservé de la date 2">
            <a:extLst>
              <a:ext uri="{FF2B5EF4-FFF2-40B4-BE49-F238E27FC236}">
                <a16:creationId xmlns:a16="http://schemas.microsoft.com/office/drawing/2014/main" id="{02B2CC33-A4CE-4951-9EFC-31AA3AEC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624943E9-250B-4D49-87AD-E7B4459DB8D6}" type="datetime1">
              <a:rPr lang="fr-FR" smtClean="0"/>
              <a:t>11/10/2024</a:t>
            </a:fld>
            <a:endParaRPr lang="fr-FR"/>
          </a:p>
        </p:txBody>
      </p:sp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3FC667C6-101B-41DE-B1B0-FA4112FC1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248D9CED-E771-4444-AE4B-5EC8DAB4B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A288A3-9E9B-4E24-8059-24644FC3B5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7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- TEX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2">
            <a:extLst>
              <a:ext uri="{FF2B5EF4-FFF2-40B4-BE49-F238E27FC236}">
                <a16:creationId xmlns:a16="http://schemas.microsoft.com/office/drawing/2014/main" id="{EB09414C-C9D2-44E9-BFCF-EDD1A4E5EB1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DFC08929-E0DA-4E02-81E6-B13FAF7CD43A}" type="datetime1">
              <a:rPr lang="fr-FR" smtClean="0"/>
              <a:t>11/10/2024</a:t>
            </a:fld>
            <a:endParaRPr lang="fr-FR"/>
          </a:p>
        </p:txBody>
      </p:sp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EEACA860-4B25-4212-BC3A-D26D27BF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F8897BBA-194E-46D0-9C75-BE3BC4280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5" name="Espace réservé du titre 11">
            <a:extLst>
              <a:ext uri="{FF2B5EF4-FFF2-40B4-BE49-F238E27FC236}">
                <a16:creationId xmlns:a16="http://schemas.microsoft.com/office/drawing/2014/main" id="{DC9E2F8F-5003-4C2B-9756-3DB3EE0BB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971813E5-5608-4763-81CC-BD7CE68C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999" y="1776623"/>
            <a:ext cx="10080000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4150" lvl="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Char char="•"/>
              <a:tabLst/>
            </a:pPr>
            <a:r>
              <a:rPr lang="fr-FR"/>
              <a:t>Cliquez pour modifier les styles du texte du masque</a:t>
            </a:r>
          </a:p>
          <a:p>
            <a:pPr marL="449263" lvl="1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Char char="•"/>
              <a:tabLst/>
            </a:pPr>
            <a:r>
              <a:rPr lang="fr-FR"/>
              <a:t>Deuxième niveau</a:t>
            </a:r>
          </a:p>
          <a:p>
            <a:pPr marL="712788" lvl="2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•"/>
              <a:tabLst/>
            </a:pPr>
            <a:r>
              <a:rPr lang="fr-FR"/>
              <a:t>Troisième niveau</a:t>
            </a:r>
          </a:p>
          <a:p>
            <a:pPr marL="712788" lvl="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•"/>
              <a:tabLst/>
            </a:pPr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1605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09867A1C-D703-4D4C-83D4-39F09C5B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B5A47533-4D37-4EC5-8008-FA059D62E54B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4196EBD2-9B1D-44F5-9D92-A2765D71A2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BB07CE99-9207-4CD8-83B0-0C629EF15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1F117083-0791-4A66-B976-AE6399D6E6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343025" y="1815905"/>
            <a:ext cx="4859812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6A36367D-25E7-4BA1-91D4-E54305285D7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0186" y="1815905"/>
            <a:ext cx="4859812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itre 11">
            <a:extLst>
              <a:ext uri="{FF2B5EF4-FFF2-40B4-BE49-F238E27FC236}">
                <a16:creationId xmlns:a16="http://schemas.microsoft.com/office/drawing/2014/main" id="{096ACA78-32BF-4B41-88A7-E41DDD579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36313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5740029D-EB48-3F44-BC00-F96D87D0404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e la date 2">
            <a:extLst>
              <a:ext uri="{FF2B5EF4-FFF2-40B4-BE49-F238E27FC236}">
                <a16:creationId xmlns:a16="http://schemas.microsoft.com/office/drawing/2014/main" id="{F88990BC-342C-484F-AEF9-D6361EA5232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91866647-9010-4A3E-BA96-3B699E2A4CFE}" type="datetime1">
              <a:rPr lang="fr-FR" smtClean="0"/>
              <a:t>11/10/2024</a:t>
            </a:fld>
            <a:endParaRPr lang="fr-FR"/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D4F7BAD4-0ED1-4AD3-8FB6-E7D348679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7CC418CF-B50F-4B7F-A26E-3DA6A2EAC14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CF5936E6-5FD5-4222-B16E-C243879F5E4F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1343022" y="2055781"/>
            <a:ext cx="3060000" cy="4162140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34064983-0EE9-4E25-BA45-060AF626479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856511" y="2055781"/>
            <a:ext cx="3060000" cy="4162140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5" name="Espace réservé du contenu 5">
            <a:extLst>
              <a:ext uri="{FF2B5EF4-FFF2-40B4-BE49-F238E27FC236}">
                <a16:creationId xmlns:a16="http://schemas.microsoft.com/office/drawing/2014/main" id="{A1C6C748-21BA-43D7-9957-2FC88FF62729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8369999" y="2055781"/>
            <a:ext cx="3060000" cy="4162140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7" name="Espace réservé du titre 11">
            <a:extLst>
              <a:ext uri="{FF2B5EF4-FFF2-40B4-BE49-F238E27FC236}">
                <a16:creationId xmlns:a16="http://schemas.microsoft.com/office/drawing/2014/main" id="{995435E9-852E-4EE0-BEA3-9B7467254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857536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e la date 2">
            <a:extLst>
              <a:ext uri="{FF2B5EF4-FFF2-40B4-BE49-F238E27FC236}">
                <a16:creationId xmlns:a16="http://schemas.microsoft.com/office/drawing/2014/main" id="{D8F26572-089A-4F5E-9420-B5DB4D41B8C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4EF26550-7481-479A-843D-FA9BD84365C1}" type="datetime1">
              <a:rPr lang="fr-FR" smtClean="0"/>
              <a:t>11/10/2024</a:t>
            </a:fld>
            <a:endParaRPr lang="fr-FR"/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B257FBFB-5D74-463B-AA2D-85012F43A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5D020ED1-19A5-4C4C-BC6B-E7E897563DB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itre 11">
            <a:extLst>
              <a:ext uri="{FF2B5EF4-FFF2-40B4-BE49-F238E27FC236}">
                <a16:creationId xmlns:a16="http://schemas.microsoft.com/office/drawing/2014/main" id="{9C0026C7-232A-4290-A90B-8D9C49761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398097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2">
            <a:extLst>
              <a:ext uri="{FF2B5EF4-FFF2-40B4-BE49-F238E27FC236}">
                <a16:creationId xmlns:a16="http://schemas.microsoft.com/office/drawing/2014/main" id="{3B49AB3E-B8AD-4A2B-9CFF-A8817DE417F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4FD52F75-2B93-4C06-B411-796A42DE4BC1}" type="datetime1">
              <a:rPr lang="fr-FR" smtClean="0"/>
              <a:t>11/10/2024</a:t>
            </a:fld>
            <a:endParaRPr lang="fr-FR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23F8FB2A-D6B1-4BF4-AAA0-36B704DF2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8F546AA-363E-43A6-A393-4C1371159560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609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&amp; GRAPH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0FDDA9C4-4645-B440-B691-F98CEA47026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400800" y="1809750"/>
            <a:ext cx="5029200" cy="4394831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F3175176-6603-4A4E-BB60-1E15112B7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343025" y="1815905"/>
            <a:ext cx="4859812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e la date 2">
            <a:extLst>
              <a:ext uri="{FF2B5EF4-FFF2-40B4-BE49-F238E27FC236}">
                <a16:creationId xmlns:a16="http://schemas.microsoft.com/office/drawing/2014/main" id="{B2191A29-4DC3-4E17-A520-2A8E64B7D0D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9BB3D0C3-4DCD-44CC-A080-6FB2B51E2032}" type="datetime1">
              <a:rPr lang="fr-FR" smtClean="0"/>
              <a:t>11/10/2024</a:t>
            </a:fld>
            <a:endParaRPr lang="fr-FR"/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A1CE6046-2D52-4D2F-8AA2-1FAF1C58E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02C006D1-1284-4340-9C48-B9631D94E67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8" name="Espace réservé du titre 11">
            <a:extLst>
              <a:ext uri="{FF2B5EF4-FFF2-40B4-BE49-F238E27FC236}">
                <a16:creationId xmlns:a16="http://schemas.microsoft.com/office/drawing/2014/main" id="{67243E57-F9D9-4C19-A0F2-310BAF18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554811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328E1B-DDC2-7C4B-A613-61957882C9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33524" y="1593915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#1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1E1FF-08DC-8D46-B104-0EF1FDF6C2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9768" y="2555456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13" name="Espace réservé du contenu 7">
            <a:extLst>
              <a:ext uri="{FF2B5EF4-FFF2-40B4-BE49-F238E27FC236}">
                <a16:creationId xmlns:a16="http://schemas.microsoft.com/office/drawing/2014/main" id="{0C60D142-8471-0349-981B-599465CD57E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9768" y="3075907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2DFBE093-5546-2D49-BF6C-D4A72A421B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54754" y="1593915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#2</a:t>
            </a: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F64701BB-CC79-F54C-9E7F-92A16295427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10998" y="2555456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A6038374-DE22-4C44-A6FC-4B67EC3CD9F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127857" y="1593915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#3</a:t>
            </a:r>
          </a:p>
        </p:txBody>
      </p:sp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20AF7362-2A6C-E542-9967-7110625F27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84101" y="2555456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C6801F59-5C8C-AF46-83A6-480688B07B4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533524" y="4029106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#4</a:t>
            </a:r>
          </a:p>
        </p:txBody>
      </p:sp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id="{0B0A4F86-A204-A540-A034-F3405DAD263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89768" y="4990647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44E04330-804D-BD4A-AFFD-D96536FF457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54754" y="4029106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#5</a:t>
            </a:r>
          </a:p>
        </p:txBody>
      </p:sp>
      <p:sp>
        <p:nvSpPr>
          <p:cNvPr id="24" name="Espace réservé du contenu 7">
            <a:extLst>
              <a:ext uri="{FF2B5EF4-FFF2-40B4-BE49-F238E27FC236}">
                <a16:creationId xmlns:a16="http://schemas.microsoft.com/office/drawing/2014/main" id="{3B516834-3E8C-0747-8C2E-CA1489A0C37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510998" y="4990647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26" name="Espace réservé du contenu 3">
            <a:extLst>
              <a:ext uri="{FF2B5EF4-FFF2-40B4-BE49-F238E27FC236}">
                <a16:creationId xmlns:a16="http://schemas.microsoft.com/office/drawing/2014/main" id="{7B408835-DBC9-5C4D-B9EB-9609D3E1393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127857" y="4029106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#6</a:t>
            </a:r>
          </a:p>
        </p:txBody>
      </p:sp>
      <p:sp>
        <p:nvSpPr>
          <p:cNvPr id="27" name="Espace réservé du contenu 7">
            <a:extLst>
              <a:ext uri="{FF2B5EF4-FFF2-40B4-BE49-F238E27FC236}">
                <a16:creationId xmlns:a16="http://schemas.microsoft.com/office/drawing/2014/main" id="{1736031B-BC1C-5645-B4B0-7AF2264259C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84101" y="4990647"/>
            <a:ext cx="3040063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33" name="Espace réservé du contenu 7">
            <a:extLst>
              <a:ext uri="{FF2B5EF4-FFF2-40B4-BE49-F238E27FC236}">
                <a16:creationId xmlns:a16="http://schemas.microsoft.com/office/drawing/2014/main" id="{823B437B-F3B9-4C80-9E91-76341A4C20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510998" y="3075907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34" name="Espace réservé du contenu 7">
            <a:extLst>
              <a:ext uri="{FF2B5EF4-FFF2-40B4-BE49-F238E27FC236}">
                <a16:creationId xmlns:a16="http://schemas.microsoft.com/office/drawing/2014/main" id="{CA2B0A5F-36A3-47BE-B934-6D252FD7C831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284101" y="3075907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35" name="Espace réservé du contenu 7">
            <a:extLst>
              <a:ext uri="{FF2B5EF4-FFF2-40B4-BE49-F238E27FC236}">
                <a16:creationId xmlns:a16="http://schemas.microsoft.com/office/drawing/2014/main" id="{75D883C9-0CFE-48B2-8B31-5466742E302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9768" y="5497075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36" name="Espace réservé du contenu 7">
            <a:extLst>
              <a:ext uri="{FF2B5EF4-FFF2-40B4-BE49-F238E27FC236}">
                <a16:creationId xmlns:a16="http://schemas.microsoft.com/office/drawing/2014/main" id="{5A41135E-45ED-479C-B21E-E25ADAF1619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510998" y="5497075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37" name="Espace réservé du contenu 7">
            <a:extLst>
              <a:ext uri="{FF2B5EF4-FFF2-40B4-BE49-F238E27FC236}">
                <a16:creationId xmlns:a16="http://schemas.microsoft.com/office/drawing/2014/main" id="{E1BBADE4-7138-4937-8652-9080388FC2A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84101" y="5497075"/>
            <a:ext cx="3040063" cy="93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38" name="Espace réservé de la date 2">
            <a:extLst>
              <a:ext uri="{FF2B5EF4-FFF2-40B4-BE49-F238E27FC236}">
                <a16:creationId xmlns:a16="http://schemas.microsoft.com/office/drawing/2014/main" id="{E547EA31-4865-40F1-8E65-93F57E3F667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5617609F-B317-4B95-944A-7D5658370A37}" type="datetime1">
              <a:rPr lang="fr-FR" smtClean="0"/>
              <a:t>11/10/2024</a:t>
            </a:fld>
            <a:endParaRPr lang="fr-FR"/>
          </a:p>
        </p:txBody>
      </p:sp>
      <p:sp>
        <p:nvSpPr>
          <p:cNvPr id="40" name="Espace réservé du pied de page 3">
            <a:extLst>
              <a:ext uri="{FF2B5EF4-FFF2-40B4-BE49-F238E27FC236}">
                <a16:creationId xmlns:a16="http://schemas.microsoft.com/office/drawing/2014/main" id="{71092DE1-E5A8-44B6-9BA0-F67A69D89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41" name="Espace réservé du numéro de diapositive 3">
            <a:extLst>
              <a:ext uri="{FF2B5EF4-FFF2-40B4-BE49-F238E27FC236}">
                <a16:creationId xmlns:a16="http://schemas.microsoft.com/office/drawing/2014/main" id="{524A18D0-BD6B-45AA-917F-B4017A5B314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3" name="Espace réservé du titre 11">
            <a:extLst>
              <a:ext uri="{FF2B5EF4-FFF2-40B4-BE49-F238E27FC236}">
                <a16:creationId xmlns:a16="http://schemas.microsoft.com/office/drawing/2014/main" id="{27A567A8-E952-4933-B3EA-A2D43AB7D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67006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ABF3FE2-9085-4AA5-9A0F-43BB303E8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671" y="3429001"/>
            <a:ext cx="4017554" cy="141613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BA34DF6E-0E08-104D-A2AF-8B2ACFDDD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039" y="2227558"/>
            <a:ext cx="5381296" cy="1028700"/>
          </a:xfrm>
          <a:prstGeom prst="rect">
            <a:avLst/>
          </a:prstGeom>
        </p:spPr>
        <p:txBody>
          <a:bodyPr/>
          <a:lstStyle>
            <a:lvl1pPr marL="11113" indent="0" algn="l">
              <a:tabLst/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689355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328E1B-DDC2-7C4B-A613-61957882C9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4816" y="2087379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#1</a:t>
            </a:r>
          </a:p>
        </p:txBody>
      </p:sp>
      <p:sp>
        <p:nvSpPr>
          <p:cNvPr id="29" name="Espace réservé du contenu 3">
            <a:extLst>
              <a:ext uri="{FF2B5EF4-FFF2-40B4-BE49-F238E27FC236}">
                <a16:creationId xmlns:a16="http://schemas.microsoft.com/office/drawing/2014/main" id="{57061086-5048-4943-9253-BD4DC5C0499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4816" y="3348289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#2</a:t>
            </a:r>
          </a:p>
        </p:txBody>
      </p:sp>
      <p:sp>
        <p:nvSpPr>
          <p:cNvPr id="32" name="Espace réservé du contenu 3">
            <a:extLst>
              <a:ext uri="{FF2B5EF4-FFF2-40B4-BE49-F238E27FC236}">
                <a16:creationId xmlns:a16="http://schemas.microsoft.com/office/drawing/2014/main" id="{8FC920A3-5D60-E643-B962-82A4C6E16C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4816" y="4702533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#3</a:t>
            </a:r>
          </a:p>
        </p:txBody>
      </p:sp>
      <p:sp>
        <p:nvSpPr>
          <p:cNvPr id="35" name="Espace réservé du contenu 3">
            <a:extLst>
              <a:ext uri="{FF2B5EF4-FFF2-40B4-BE49-F238E27FC236}">
                <a16:creationId xmlns:a16="http://schemas.microsoft.com/office/drawing/2014/main" id="{D73E2C3D-C05F-9A45-BC8E-18E6FAEA7C3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14867" y="2087379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#4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A0BB8739-49F1-9D46-9071-930533943A7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14867" y="3348289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#5</a:t>
            </a:r>
          </a:p>
        </p:txBody>
      </p: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90BE07AA-569A-C741-97EF-AF9A18D3EEC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514867" y="4702533"/>
            <a:ext cx="1352550" cy="874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#6</a:t>
            </a:r>
          </a:p>
        </p:txBody>
      </p:sp>
      <p:sp>
        <p:nvSpPr>
          <p:cNvPr id="26" name="Espace réservé du contenu 7">
            <a:extLst>
              <a:ext uri="{FF2B5EF4-FFF2-40B4-BE49-F238E27FC236}">
                <a16:creationId xmlns:a16="http://schemas.microsoft.com/office/drawing/2014/main" id="{A4D698A2-BCE9-4CE0-8A7C-AA3FA8E4E3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463992" y="1984547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27" name="Espace réservé du contenu 7">
            <a:extLst>
              <a:ext uri="{FF2B5EF4-FFF2-40B4-BE49-F238E27FC236}">
                <a16:creationId xmlns:a16="http://schemas.microsoft.com/office/drawing/2014/main" id="{119AFAF1-D07B-4CE5-B8CD-9F0C930B1B7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463992" y="2504998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28" name="Espace réservé du contenu 7">
            <a:extLst>
              <a:ext uri="{FF2B5EF4-FFF2-40B4-BE49-F238E27FC236}">
                <a16:creationId xmlns:a16="http://schemas.microsoft.com/office/drawing/2014/main" id="{1FACA275-D040-4314-A2AF-17329A5D10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463992" y="3348289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44" name="Espace réservé du contenu 7">
            <a:extLst>
              <a:ext uri="{FF2B5EF4-FFF2-40B4-BE49-F238E27FC236}">
                <a16:creationId xmlns:a16="http://schemas.microsoft.com/office/drawing/2014/main" id="{2B3063B8-2225-45DE-9B94-11767988BEA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463992" y="3868740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45" name="Espace réservé du contenu 7">
            <a:extLst>
              <a:ext uri="{FF2B5EF4-FFF2-40B4-BE49-F238E27FC236}">
                <a16:creationId xmlns:a16="http://schemas.microsoft.com/office/drawing/2014/main" id="{579E9B48-79DE-4A3F-AA65-410833EA3EF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463992" y="4702533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46" name="Espace réservé du contenu 7">
            <a:extLst>
              <a:ext uri="{FF2B5EF4-FFF2-40B4-BE49-F238E27FC236}">
                <a16:creationId xmlns:a16="http://schemas.microsoft.com/office/drawing/2014/main" id="{EEA25EAC-BAED-42B5-B257-B0C05A36C52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463992" y="5222984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47" name="Espace réservé du contenu 7">
            <a:extLst>
              <a:ext uri="{FF2B5EF4-FFF2-40B4-BE49-F238E27FC236}">
                <a16:creationId xmlns:a16="http://schemas.microsoft.com/office/drawing/2014/main" id="{47903A94-2A78-44E6-B4F1-680179C25D4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867417" y="1984547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48" name="Espace réservé du contenu 7">
            <a:extLst>
              <a:ext uri="{FF2B5EF4-FFF2-40B4-BE49-F238E27FC236}">
                <a16:creationId xmlns:a16="http://schemas.microsoft.com/office/drawing/2014/main" id="{D27375DC-1409-4149-8050-81F7E4BE94D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7867417" y="2504998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49" name="Espace réservé du contenu 7">
            <a:extLst>
              <a:ext uri="{FF2B5EF4-FFF2-40B4-BE49-F238E27FC236}">
                <a16:creationId xmlns:a16="http://schemas.microsoft.com/office/drawing/2014/main" id="{C99CC53C-FD22-4CD0-B31D-50980864876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7867417" y="3348289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50" name="Espace réservé du contenu 7">
            <a:extLst>
              <a:ext uri="{FF2B5EF4-FFF2-40B4-BE49-F238E27FC236}">
                <a16:creationId xmlns:a16="http://schemas.microsoft.com/office/drawing/2014/main" id="{62328DD9-D17A-461F-983D-A25BA74F88B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867417" y="3868740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51" name="Espace réservé du contenu 7">
            <a:extLst>
              <a:ext uri="{FF2B5EF4-FFF2-40B4-BE49-F238E27FC236}">
                <a16:creationId xmlns:a16="http://schemas.microsoft.com/office/drawing/2014/main" id="{DC479028-2195-4817-8BBD-50A5663E345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7867417" y="4702533"/>
            <a:ext cx="3960000" cy="504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Titre partie</a:t>
            </a:r>
          </a:p>
        </p:txBody>
      </p:sp>
      <p:sp>
        <p:nvSpPr>
          <p:cNvPr id="52" name="Espace réservé du contenu 7">
            <a:extLst>
              <a:ext uri="{FF2B5EF4-FFF2-40B4-BE49-F238E27FC236}">
                <a16:creationId xmlns:a16="http://schemas.microsoft.com/office/drawing/2014/main" id="{A143B184-4249-49DB-AAA9-6D89A6A0496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867417" y="5222984"/>
            <a:ext cx="3960000" cy="754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Deuxième niveau</a:t>
            </a:r>
          </a:p>
        </p:txBody>
      </p:sp>
      <p:sp>
        <p:nvSpPr>
          <p:cNvPr id="53" name="Espace réservé de la date 2">
            <a:extLst>
              <a:ext uri="{FF2B5EF4-FFF2-40B4-BE49-F238E27FC236}">
                <a16:creationId xmlns:a16="http://schemas.microsoft.com/office/drawing/2014/main" id="{B9BA4441-93AC-46E2-AB72-5BC02F1F830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6A0D3785-BF23-496C-AD2D-12B37E1807E1}" type="datetime1">
              <a:rPr lang="fr-FR" smtClean="0"/>
              <a:t>11/10/2024</a:t>
            </a:fld>
            <a:endParaRPr lang="fr-FR"/>
          </a:p>
        </p:txBody>
      </p:sp>
      <p:sp>
        <p:nvSpPr>
          <p:cNvPr id="54" name="Espace réservé du pied de page 3">
            <a:extLst>
              <a:ext uri="{FF2B5EF4-FFF2-40B4-BE49-F238E27FC236}">
                <a16:creationId xmlns:a16="http://schemas.microsoft.com/office/drawing/2014/main" id="{883CBDF7-6480-4E33-A094-353F4B34E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55" name="Espace réservé du numéro de diapositive 3">
            <a:extLst>
              <a:ext uri="{FF2B5EF4-FFF2-40B4-BE49-F238E27FC236}">
                <a16:creationId xmlns:a16="http://schemas.microsoft.com/office/drawing/2014/main" id="{3F2E6BE9-CCE1-4EDC-96D4-E7B3EFF58F9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7" name="Espace réservé du titre 11">
            <a:extLst>
              <a:ext uri="{FF2B5EF4-FFF2-40B4-BE49-F238E27FC236}">
                <a16:creationId xmlns:a16="http://schemas.microsoft.com/office/drawing/2014/main" id="{8F20B8B6-AEEB-4200-A7E6-674274CA2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5527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06312" y="1"/>
            <a:ext cx="6885688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049377F0-6C32-4900-8648-E9D6BC3E7A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8092" y="1815905"/>
            <a:ext cx="4859812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e la date 2">
            <a:extLst>
              <a:ext uri="{FF2B5EF4-FFF2-40B4-BE49-F238E27FC236}">
                <a16:creationId xmlns:a16="http://schemas.microsoft.com/office/drawing/2014/main" id="{CDA473CE-B5E8-41BD-9DF9-DBDAE7E982D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68591D2E-3F68-402A-8E1A-6652D2BDE6C4}" type="datetime1">
              <a:rPr lang="fr-FR" smtClean="0"/>
              <a:t>11/10/2024</a:t>
            </a:fld>
            <a:endParaRPr lang="fr-FR"/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8DC8C203-125C-429C-B663-F0FD21634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2D768F3C-E56F-41BE-AAA8-C3A8152D59D6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itre 11">
            <a:extLst>
              <a:ext uri="{FF2B5EF4-FFF2-40B4-BE49-F238E27FC236}">
                <a16:creationId xmlns:a16="http://schemas.microsoft.com/office/drawing/2014/main" id="{7545B7F4-DB87-44B5-853E-F977807FD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11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669424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048E67D-C4A9-4A6B-916D-7EDBBEFCE8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4403" y="130481"/>
            <a:ext cx="1662261" cy="719999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6" y="1"/>
            <a:ext cx="6885688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D8030110-5B1D-48B3-99F1-16F5D57D39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81797" y="1815905"/>
            <a:ext cx="4859812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4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29E6A7AF-7585-4852-A901-62C1197BFC4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73BD188D-A4EA-41E1-A8CB-736A3B2A1946}" type="datetime1">
              <a:rPr lang="fr-FR" smtClean="0"/>
              <a:t>11/10/2024</a:t>
            </a:fld>
            <a:endParaRPr lang="fr-FR"/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07CA2744-C683-4AF0-93E7-38D417198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567AC91C-9AD2-4864-B4F5-56A15A0860EA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9FE6D5E5-0A0C-4F65-AF62-7EE34DABF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513363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05066" y="1"/>
            <a:ext cx="1786933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E3DBF089-4F61-A64C-A2CD-2C654FEEF5FB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e la date 2">
            <a:extLst>
              <a:ext uri="{FF2B5EF4-FFF2-40B4-BE49-F238E27FC236}">
                <a16:creationId xmlns:a16="http://schemas.microsoft.com/office/drawing/2014/main" id="{28F3BFCB-232B-4F2D-A271-ED4E16A3A8A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3489832F-BAE7-41B8-AE95-09B11A4224FB}" type="datetime1">
              <a:rPr lang="fr-FR" smtClean="0"/>
              <a:t>11/10/2024</a:t>
            </a:fld>
            <a:endParaRPr lang="fr-FR"/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843DA47D-B42F-4614-9E9C-CC04E809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25615FCA-7B90-432C-A8C4-6D4FB00258B0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FF5CF503-1AD5-46DA-BAC4-11D6E89529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8534" y="1815905"/>
            <a:ext cx="4680000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7024CD6-862C-4789-8D8A-63D04701B7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55695" y="1815905"/>
            <a:ext cx="4680000" cy="4394831"/>
          </a:xfrm>
          <a:prstGeom prst="rect">
            <a:avLst/>
          </a:prstGeo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2" name="Espace réservé du titre 11">
            <a:extLst>
              <a:ext uri="{FF2B5EF4-FFF2-40B4-BE49-F238E27FC236}">
                <a16:creationId xmlns:a16="http://schemas.microsoft.com/office/drawing/2014/main" id="{55280B0F-6708-42B2-B98D-797D7469F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56398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ENCAD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5740029D-EB48-3F44-BC00-F96D87D0404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C464056B-8DC9-7147-A937-9954D9AF35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015" y="2588344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1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7DD60A23-72AF-B145-AC72-60EBAEF7AA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2714" y="2588344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Encadré 2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6E99201D-C265-4444-BF0E-165677FB8F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413" y="2588344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3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F7916F94-A17A-A345-95F9-E54F24F231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2112" y="2588344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4</a:t>
            </a:r>
          </a:p>
        </p:txBody>
      </p:sp>
      <p:sp>
        <p:nvSpPr>
          <p:cNvPr id="11" name="Espace réservé de la date 2">
            <a:extLst>
              <a:ext uri="{FF2B5EF4-FFF2-40B4-BE49-F238E27FC236}">
                <a16:creationId xmlns:a16="http://schemas.microsoft.com/office/drawing/2014/main" id="{56B2C217-3420-49FA-8C04-FB9944191D2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B053B0BF-9342-4820-8A59-E2344BB3047A}" type="datetime1">
              <a:rPr lang="fr-FR" smtClean="0"/>
              <a:t>11/10/2024</a:t>
            </a:fld>
            <a:endParaRPr lang="fr-FR"/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8559F9BC-6F46-4169-8105-C5CE07782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21" name="Espace réservé du numéro de diapositive 3">
            <a:extLst>
              <a:ext uri="{FF2B5EF4-FFF2-40B4-BE49-F238E27FC236}">
                <a16:creationId xmlns:a16="http://schemas.microsoft.com/office/drawing/2014/main" id="{B61CBBD1-F886-46DD-84B3-130B020E892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u titre 11">
            <a:extLst>
              <a:ext uri="{FF2B5EF4-FFF2-40B4-BE49-F238E27FC236}">
                <a16:creationId xmlns:a16="http://schemas.microsoft.com/office/drawing/2014/main" id="{85A0C328-D933-4085-9E01-99EA8A85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7894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ENCAD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62CE5CEB-7CEF-6E47-BEBD-71D2E77329AD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6D3B3F20-9C40-054F-B92F-DAE1D661A4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015" y="1924915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1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8C9776AF-0F51-0846-BFE9-D8E88CFB85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2714" y="1924915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2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478589C-4CD6-9C45-A931-7A705652DB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413" y="1924915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3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3581A026-AB64-A746-9464-A56E81C577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2112" y="1924915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4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CA0EEE1A-7932-FB4E-A8C9-AE65D95ADD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8015" y="4236501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5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8E03389-19AA-7C4E-A88C-59431D871A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62714" y="4236501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6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6909B22-966C-CF4E-8EEE-8DC06DC3B6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67413" y="4236501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7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D8C431D5-60B2-DE41-ADE9-7FAAC09C4C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72112" y="4236501"/>
            <a:ext cx="2051050" cy="2051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Encadré 8</a:t>
            </a:r>
          </a:p>
        </p:txBody>
      </p:sp>
      <p:sp>
        <p:nvSpPr>
          <p:cNvPr id="16" name="Espace réservé de la date 2">
            <a:extLst>
              <a:ext uri="{FF2B5EF4-FFF2-40B4-BE49-F238E27FC236}">
                <a16:creationId xmlns:a16="http://schemas.microsoft.com/office/drawing/2014/main" id="{F42DC351-8404-4AAF-B04B-70D2DE41335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5340D0FB-B56D-433E-A201-55181860E435}" type="datetime1">
              <a:rPr lang="fr-FR" smtClean="0"/>
              <a:t>11/10/2024</a:t>
            </a:fld>
            <a:endParaRPr lang="fr-FR"/>
          </a:p>
        </p:txBody>
      </p: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8107BD06-E5E2-4B67-9232-16A9AA748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15712151-A963-4E27-A287-FCE8438D9A1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1" name="Espace réservé du titre 11">
            <a:extLst>
              <a:ext uri="{FF2B5EF4-FFF2-40B4-BE49-F238E27FC236}">
                <a16:creationId xmlns:a16="http://schemas.microsoft.com/office/drawing/2014/main" id="{451EC683-E7F0-4D76-870E-B7DF54589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82873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B49C23-5A75-D842-BB15-B3029EFDE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19" y="1482724"/>
            <a:ext cx="5170805" cy="19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0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20120" y="460711"/>
            <a:ext cx="45719" cy="458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24"/>
          <p:cNvSpPr>
            <a:spLocks noGrp="1"/>
          </p:cNvSpPr>
          <p:nvPr>
            <p:ph type="title" hasCustomPrompt="1"/>
          </p:nvPr>
        </p:nvSpPr>
        <p:spPr>
          <a:xfrm>
            <a:off x="747602" y="436440"/>
            <a:ext cx="11444398" cy="482307"/>
          </a:xfrm>
          <a:prstGeom prst="rect">
            <a:avLst/>
          </a:prstGeom>
        </p:spPr>
        <p:txBody>
          <a:bodyPr lIns="0"/>
          <a:lstStyle>
            <a:lvl1pPr algn="l">
              <a:defRPr sz="3000" cap="all" baseline="0">
                <a:solidFill>
                  <a:schemeClr val="accent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Title - all caps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747713" y="1320800"/>
            <a:ext cx="10250487" cy="4445000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buClr>
                <a:srgbClr val="FF0000"/>
              </a:buClr>
              <a:defRPr sz="1800">
                <a:solidFill>
                  <a:schemeClr val="accent1"/>
                </a:solidFill>
                <a:latin typeface="+mj-lt"/>
              </a:defRPr>
            </a:lvl2pPr>
            <a:lvl3pPr>
              <a:buClr>
                <a:srgbClr val="FF0000"/>
              </a:buClr>
              <a:defRPr sz="1600">
                <a:solidFill>
                  <a:schemeClr val="accent1"/>
                </a:solidFill>
                <a:latin typeface="+mj-lt"/>
              </a:defRPr>
            </a:lvl3pPr>
            <a:lvl4pPr>
              <a:buClr>
                <a:srgbClr val="FF0000"/>
              </a:buClr>
              <a:defRPr sz="1600">
                <a:solidFill>
                  <a:schemeClr val="accent1"/>
                </a:solidFill>
                <a:latin typeface="+mj-lt"/>
              </a:defRPr>
            </a:lvl4pPr>
            <a:lvl5pPr>
              <a:buClr>
                <a:srgbClr val="FF0000"/>
              </a:buClr>
              <a:defRPr sz="1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32841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285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EBC8EE-919E-7441-9407-71C2CEC4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D94C-C625-CD47-B698-BF6E102A1811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AE0D-7E1A-354F-9E2D-82EDE7150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DDAE16F2-D630-6849-B249-EEC630D02438}"/>
              </a:ext>
            </a:extLst>
          </p:cNvPr>
          <p:cNvCxnSpPr>
            <a:cxnSpLocks/>
          </p:cNvCxnSpPr>
          <p:nvPr userDrawn="1"/>
        </p:nvCxnSpPr>
        <p:spPr>
          <a:xfrm>
            <a:off x="1082430" y="4033860"/>
            <a:ext cx="1098969" cy="0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959424C6-A47F-2343-8CEB-656DF25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06" y="2754761"/>
            <a:ext cx="6930820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E14B9B8-254E-484F-B115-F1FC8F82D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91605" y="3508398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FEC8A5C-931E-914A-B50F-0CB204BE9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611" y="2982935"/>
            <a:ext cx="1098969" cy="10509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EFBA9D70-55B0-704F-94E1-DB326024F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A1DF27-3CE4-4BA3-998D-629ED96B95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75" y="-192120"/>
            <a:ext cx="1959172" cy="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68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D1BC255-DB19-47D6-8868-6379701158E8}"/>
              </a:ext>
            </a:extLst>
          </p:cNvPr>
          <p:cNvSpPr txBox="1"/>
          <p:nvPr userDrawn="1"/>
        </p:nvSpPr>
        <p:spPr>
          <a:xfrm>
            <a:off x="573129" y="334007"/>
            <a:ext cx="3069769" cy="5866768"/>
          </a:xfrm>
          <a:prstGeom prst="rect">
            <a:avLst/>
          </a:prstGeom>
          <a:solidFill>
            <a:schemeClr val="bg1"/>
          </a:solidFill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txBody>
          <a:bodyPr wrap="none" lIns="180000" tIns="72000" rIns="72000" bIns="72000" rtlCol="0" anchor="ctr">
            <a:noAutofit/>
          </a:bodyPr>
          <a:lstStyle/>
          <a:p>
            <a:pPr defTabSz="914377"/>
            <a:endParaRPr lang="fr-FR" sz="1300">
              <a:solidFill>
                <a:prstClr val="black"/>
              </a:solidFill>
              <a:latin typeface="Arial" panose="020B0604020202020204" pitchFamily="34" charset="0"/>
              <a:ea typeface="Raleway" charset="0"/>
              <a:cs typeface="Raleway" charset="0"/>
            </a:endParaRP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A6D4D93A-E579-45CC-B7C8-206FBDA12F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000" y="731838"/>
            <a:ext cx="2697163" cy="109696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LOGO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717F5C33-FAD6-4FBC-AEC6-BA68675530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22164"/>
            <a:ext cx="2697163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BA35AC6F-4393-4BC2-8647-CD122DDA76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2495659"/>
            <a:ext cx="2697163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7EE2A7"/>
                </a:solidFill>
              </a:defRPr>
            </a:lvl1pPr>
          </a:lstStyle>
          <a:p>
            <a:pPr lvl="0"/>
            <a:r>
              <a:rPr lang="fr-FR"/>
              <a:t>Titre du projet</a:t>
            </a:r>
          </a:p>
        </p:txBody>
      </p:sp>
      <p:sp>
        <p:nvSpPr>
          <p:cNvPr id="23" name="Espace réservé de la date 2">
            <a:extLst>
              <a:ext uri="{FF2B5EF4-FFF2-40B4-BE49-F238E27FC236}">
                <a16:creationId xmlns:a16="http://schemas.microsoft.com/office/drawing/2014/main" id="{925AE507-5B0D-467C-A0C4-55AED5FA0A1A}"/>
              </a:ext>
            </a:extLst>
          </p:cNvPr>
          <p:cNvSpPr txBox="1">
            <a:spLocks/>
          </p:cNvSpPr>
          <p:nvPr userDrawn="1"/>
        </p:nvSpPr>
        <p:spPr>
          <a:xfrm>
            <a:off x="27584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330" rtl="0" eaLnBrk="1" latinLnBrk="0" hangingPunct="1">
              <a:defRPr lang="fr-FR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3B0BF-9342-4820-8A59-E2344BB3047A}" type="datetime1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11/10/2024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Espace réservé du pied de page 3">
            <a:extLst>
              <a:ext uri="{FF2B5EF4-FFF2-40B4-BE49-F238E27FC236}">
                <a16:creationId xmlns:a16="http://schemas.microsoft.com/office/drawing/2014/main" id="{EFB9A11E-C0F1-466F-ACDC-2086B439B928}"/>
              </a:ext>
            </a:extLst>
          </p:cNvPr>
          <p:cNvSpPr txBox="1">
            <a:spLocks/>
          </p:cNvSpPr>
          <p:nvPr userDrawn="1"/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33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Diffusion : Confidentielle</a:t>
            </a:r>
          </a:p>
        </p:txBody>
      </p:sp>
      <p:sp>
        <p:nvSpPr>
          <p:cNvPr id="25" name="Espace réservé du numéro de diapositive 3">
            <a:extLst>
              <a:ext uri="{FF2B5EF4-FFF2-40B4-BE49-F238E27FC236}">
                <a16:creationId xmlns:a16="http://schemas.microsoft.com/office/drawing/2014/main" id="{85237E09-2537-4AFE-9392-E2A6207CEBA4}"/>
              </a:ext>
            </a:extLst>
          </p:cNvPr>
          <p:cNvSpPr txBox="1">
            <a:spLocks/>
          </p:cNvSpPr>
          <p:nvPr userDrawn="1"/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30" rtl="0" eaLnBrk="1" latinLnBrk="0" hangingPunct="1">
              <a:defRPr sz="800" kern="1200">
                <a:solidFill>
                  <a:srgbClr val="2BBD67"/>
                </a:solidFill>
                <a:latin typeface="+mj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FDF4F-22FE-A649-8333-0720ADFEBF15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2BBD6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2BBD6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091390-E2C8-49B3-8ED2-767736CECB9A}"/>
              </a:ext>
            </a:extLst>
          </p:cNvPr>
          <p:cNvSpPr txBox="1"/>
          <p:nvPr userDrawn="1"/>
        </p:nvSpPr>
        <p:spPr>
          <a:xfrm>
            <a:off x="3901721" y="547172"/>
            <a:ext cx="3817339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7"/>
            <a:r>
              <a:rPr lang="fr-FR" sz="2400" b="1" spc="-151">
                <a:solidFill>
                  <a:srgbClr val="7EE2A7"/>
                </a:solidFill>
                <a:latin typeface="Verdana" panose="020B0604030504040204" pitchFamily="34" charset="0"/>
                <a:ea typeface="Verdana" panose="020B0604030504040204" pitchFamily="34" charset="0"/>
                <a:cs typeface="Rajdhani" panose="020B0604020202020204" charset="0"/>
              </a:rPr>
              <a:t>Enjeux Client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46667AC-E080-42F0-AB04-3F8314F923DE}"/>
              </a:ext>
            </a:extLst>
          </p:cNvPr>
          <p:cNvSpPr txBox="1"/>
          <p:nvPr userDrawn="1"/>
        </p:nvSpPr>
        <p:spPr>
          <a:xfrm>
            <a:off x="8207021" y="547172"/>
            <a:ext cx="3817339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7"/>
            <a:r>
              <a:rPr lang="fr-FR" sz="2400" b="1" spc="-151">
                <a:solidFill>
                  <a:srgbClr val="7EE2A7"/>
                </a:solidFill>
                <a:latin typeface="Verdana" panose="020B0604030504040204" pitchFamily="34" charset="0"/>
                <a:ea typeface="Verdana" panose="020B0604030504040204" pitchFamily="34" charset="0"/>
                <a:cs typeface="Rajdhani" panose="020B0604020202020204" charset="0"/>
              </a:rPr>
              <a:t>Les prestations réalisées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D28BE6D-F8BC-46C2-B4C2-45616FD4184C}"/>
              </a:ext>
            </a:extLst>
          </p:cNvPr>
          <p:cNvSpPr txBox="1"/>
          <p:nvPr userDrawn="1"/>
        </p:nvSpPr>
        <p:spPr>
          <a:xfrm>
            <a:off x="3926352" y="2795564"/>
            <a:ext cx="3817339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b="1" spc="-151">
                <a:solidFill>
                  <a:srgbClr val="7EE2A7"/>
                </a:solidFill>
                <a:latin typeface="Verdana" panose="020B0604030504040204" pitchFamily="34" charset="0"/>
                <a:ea typeface="Verdana" panose="020B0604030504040204" pitchFamily="34" charset="0"/>
                <a:cs typeface="Rajdhani" panose="020B0604020202020204" charset="0"/>
              </a:rPr>
              <a:t>Bénéfices client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31E04FD-8FD2-4923-8107-AFC64CD19F7E}"/>
              </a:ext>
            </a:extLst>
          </p:cNvPr>
          <p:cNvSpPr txBox="1"/>
          <p:nvPr userDrawn="1"/>
        </p:nvSpPr>
        <p:spPr>
          <a:xfrm>
            <a:off x="8207021" y="4903731"/>
            <a:ext cx="3817339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b="1" spc="-151">
                <a:solidFill>
                  <a:srgbClr val="7EE2A7"/>
                </a:solidFill>
                <a:latin typeface="Verdana" panose="020B0604030504040204" pitchFamily="34" charset="0"/>
                <a:ea typeface="Verdana" panose="020B0604030504040204" pitchFamily="34" charset="0"/>
                <a:cs typeface="Rajdhani" panose="020B0604020202020204" charset="0"/>
              </a:rPr>
              <a:t>Données clefs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800CAC5-2D26-4FB2-964A-D0EB2FADE3A5}"/>
              </a:ext>
            </a:extLst>
          </p:cNvPr>
          <p:cNvSpPr txBox="1"/>
          <p:nvPr userDrawn="1"/>
        </p:nvSpPr>
        <p:spPr>
          <a:xfrm>
            <a:off x="3901721" y="4903731"/>
            <a:ext cx="3817339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b="1" spc="-151">
                <a:solidFill>
                  <a:srgbClr val="7EE2A7"/>
                </a:solidFill>
                <a:latin typeface="Verdana" panose="020B0604030504040204" pitchFamily="34" charset="0"/>
                <a:ea typeface="Verdana" panose="020B0604030504040204" pitchFamily="34" charset="0"/>
                <a:cs typeface="Rajdhani" panose="020B0604020202020204" charset="0"/>
              </a:rPr>
              <a:t>Outils &amp; méthodologie</a:t>
            </a:r>
          </a:p>
        </p:txBody>
      </p:sp>
      <p:sp>
        <p:nvSpPr>
          <p:cNvPr id="34" name="Espace réservé du contenu 5">
            <a:extLst>
              <a:ext uri="{FF2B5EF4-FFF2-40B4-BE49-F238E27FC236}">
                <a16:creationId xmlns:a16="http://schemas.microsoft.com/office/drawing/2014/main" id="{8ED08300-7FF3-4D1E-901F-04B1568340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70058" y="3182482"/>
            <a:ext cx="3817339" cy="1701140"/>
          </a:xfrm>
          <a:prstGeom prst="rect">
            <a:avLst/>
          </a:prstGeom>
        </p:spPr>
        <p:txBody>
          <a:bodyPr>
            <a:normAutofit/>
          </a:bodyPr>
          <a:lstStyle>
            <a:lvl1pPr marL="184150" indent="-1841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 algn="just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35" name="Espace réservé du contenu 5">
            <a:extLst>
              <a:ext uri="{FF2B5EF4-FFF2-40B4-BE49-F238E27FC236}">
                <a16:creationId xmlns:a16="http://schemas.microsoft.com/office/drawing/2014/main" id="{42D7FC8F-519E-4F45-9121-96CF349C4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70058" y="5273063"/>
            <a:ext cx="3817339" cy="1373151"/>
          </a:xfrm>
          <a:prstGeom prst="rect">
            <a:avLst/>
          </a:prstGeom>
        </p:spPr>
        <p:txBody>
          <a:bodyPr>
            <a:normAutofit/>
          </a:bodyPr>
          <a:lstStyle>
            <a:lvl1pPr marL="184150" indent="-1841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 algn="just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36" name="Espace réservé du contenu 5">
            <a:extLst>
              <a:ext uri="{FF2B5EF4-FFF2-40B4-BE49-F238E27FC236}">
                <a16:creationId xmlns:a16="http://schemas.microsoft.com/office/drawing/2014/main" id="{3EBE921F-E47E-413B-B0A8-0A49875DA8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59188" y="5273063"/>
            <a:ext cx="3817339" cy="1373151"/>
          </a:xfrm>
          <a:prstGeom prst="rect">
            <a:avLst/>
          </a:prstGeom>
        </p:spPr>
        <p:txBody>
          <a:bodyPr>
            <a:normAutofit/>
          </a:bodyPr>
          <a:lstStyle>
            <a:lvl1pPr marL="184150" indent="-1841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 algn="just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37" name="Espace réservé du contenu 5">
            <a:extLst>
              <a:ext uri="{FF2B5EF4-FFF2-40B4-BE49-F238E27FC236}">
                <a16:creationId xmlns:a16="http://schemas.microsoft.com/office/drawing/2014/main" id="{2113FF0E-84B4-4FCE-87D0-0A7DEC26EF4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059188" y="1102705"/>
            <a:ext cx="3817339" cy="3780917"/>
          </a:xfrm>
          <a:prstGeom prst="rect">
            <a:avLst/>
          </a:prstGeom>
        </p:spPr>
        <p:txBody>
          <a:bodyPr>
            <a:normAutofit/>
          </a:bodyPr>
          <a:lstStyle>
            <a:lvl1pPr marL="184150" indent="-1841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/>
            </a:lvl1pPr>
            <a:lvl2pPr marL="449263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rgbClr val="000000"/>
                </a:solidFill>
              </a:defRPr>
            </a:lvl2pPr>
            <a:lvl3pPr marL="712788" indent="-176213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lang="fr-FR" sz="1100" kern="1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2788" indent="-176213" algn="just">
              <a:defRPr sz="600"/>
            </a:lvl4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marL="712788" lvl="3" indent="-176213" algn="l" defTabSz="91431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67859B5-29EF-44FC-94BC-83D9370D4523}"/>
              </a:ext>
            </a:extLst>
          </p:cNvPr>
          <p:cNvSpPr txBox="1"/>
          <p:nvPr userDrawn="1"/>
        </p:nvSpPr>
        <p:spPr>
          <a:xfrm>
            <a:off x="810840" y="3154913"/>
            <a:ext cx="616907" cy="22017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b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Dates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EE4B72B-9C23-48CE-A832-2212DAFB1D9A}"/>
              </a:ext>
            </a:extLst>
          </p:cNvPr>
          <p:cNvSpPr txBox="1"/>
          <p:nvPr userDrawn="1"/>
        </p:nvSpPr>
        <p:spPr>
          <a:xfrm>
            <a:off x="806573" y="3581678"/>
            <a:ext cx="616907" cy="22017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b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Budget</a:t>
            </a:r>
          </a:p>
          <a:p>
            <a:pPr algn="r"/>
            <a:endParaRPr lang="fr-FR" sz="1100" b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D00CBED-4EDB-4134-ACAF-82AF9AA1AE49}"/>
              </a:ext>
            </a:extLst>
          </p:cNvPr>
          <p:cNvSpPr txBox="1"/>
          <p:nvPr userDrawn="1"/>
        </p:nvSpPr>
        <p:spPr>
          <a:xfrm>
            <a:off x="801221" y="3980475"/>
            <a:ext cx="616907" cy="22017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b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Secteur</a:t>
            </a:r>
          </a:p>
          <a:p>
            <a:pPr algn="r"/>
            <a:endParaRPr lang="fr-FR" sz="1100" b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38AD12C-EAAD-4AFA-B95D-CBEB4BF30670}"/>
              </a:ext>
            </a:extLst>
          </p:cNvPr>
          <p:cNvSpPr txBox="1"/>
          <p:nvPr userDrawn="1"/>
        </p:nvSpPr>
        <p:spPr>
          <a:xfrm>
            <a:off x="796716" y="5163402"/>
            <a:ext cx="616907" cy="22017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b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Contact</a:t>
            </a:r>
          </a:p>
          <a:p>
            <a:pPr algn="r"/>
            <a:endParaRPr lang="fr-FR" sz="1100" b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576A44B-7B6B-4AEB-A9BA-945C8BC3B536}"/>
              </a:ext>
            </a:extLst>
          </p:cNvPr>
          <p:cNvSpPr txBox="1"/>
          <p:nvPr userDrawn="1"/>
        </p:nvSpPr>
        <p:spPr>
          <a:xfrm>
            <a:off x="801221" y="4580856"/>
            <a:ext cx="616907" cy="22017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b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Service</a:t>
            </a:r>
          </a:p>
          <a:p>
            <a:pPr algn="r"/>
            <a:endParaRPr lang="fr-FR" sz="1100" b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2D5155E7-D268-4F0C-930A-0B200B60C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9335" y="3134193"/>
            <a:ext cx="1853426" cy="360000"/>
          </a:xfrm>
          <a:prstGeom prst="rect">
            <a:avLst/>
          </a:prstGeom>
        </p:spPr>
        <p:txBody>
          <a:bodyPr wrap="square" lIns="36000" tIns="36000" rIns="36000" bIns="36000">
            <a:normAutofit/>
          </a:bodyPr>
          <a:lstStyle>
            <a:lvl1pPr marL="0" indent="0">
              <a:buNone/>
              <a:defRPr lang="fr-FR" sz="1100" b="0" i="0" dirty="0" smtClean="0">
                <a:effectLst/>
                <a:latin typeface="Arial" panose="020B0604020202020204" pitchFamily="34" charset="0"/>
              </a:defRPr>
            </a:lvl1pPr>
            <a:lvl2pPr>
              <a:defRPr lang="fr-FR" sz="1067" dirty="0" smtClean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>
              <a:defRPr lang="fr-FR" sz="1200" dirty="0" smtClean="0">
                <a:latin typeface="Lato" panose="020F0502020204030203"/>
              </a:defRPr>
            </a:lvl3pPr>
            <a:lvl4pPr>
              <a:defRPr lang="fr-FR" sz="1200" dirty="0" smtClean="0">
                <a:latin typeface="Lato" panose="020F0502020204030203"/>
              </a:defRPr>
            </a:lvl4pPr>
            <a:lvl5pPr>
              <a:defRPr lang="fr-FR" sz="1200" dirty="0">
                <a:latin typeface="Lato" panose="020F0502020204030203"/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Dates</a:t>
            </a:r>
          </a:p>
        </p:txBody>
      </p:sp>
      <p:sp>
        <p:nvSpPr>
          <p:cNvPr id="51" name="Espace réservé du texte 44">
            <a:extLst>
              <a:ext uri="{FF2B5EF4-FFF2-40B4-BE49-F238E27FC236}">
                <a16:creationId xmlns:a16="http://schemas.microsoft.com/office/drawing/2014/main" id="{5B5F8342-6B9C-4361-B4E7-8F4CDA1AF0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9335" y="3581678"/>
            <a:ext cx="1853426" cy="360000"/>
          </a:xfrm>
          <a:prstGeom prst="rect">
            <a:avLst/>
          </a:prstGeom>
        </p:spPr>
        <p:txBody>
          <a:bodyPr wrap="square" lIns="36000" tIns="36000" rIns="36000" bIns="36000">
            <a:normAutofit/>
          </a:bodyPr>
          <a:lstStyle>
            <a:lvl1pPr marL="0" indent="0">
              <a:buNone/>
              <a:defRPr lang="fr-FR" sz="1100" b="0" i="0" dirty="0" smtClean="0">
                <a:effectLst/>
                <a:latin typeface="Arial" panose="020B0604020202020204" pitchFamily="34" charset="0"/>
              </a:defRPr>
            </a:lvl1pPr>
            <a:lvl2pPr>
              <a:defRPr lang="fr-FR" sz="1067" dirty="0" smtClean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>
              <a:defRPr lang="fr-FR" sz="1200" dirty="0" smtClean="0">
                <a:latin typeface="Lato" panose="020F0502020204030203"/>
              </a:defRPr>
            </a:lvl3pPr>
            <a:lvl4pPr>
              <a:defRPr lang="fr-FR" sz="1200" dirty="0" smtClean="0">
                <a:latin typeface="Lato" panose="020F0502020204030203"/>
              </a:defRPr>
            </a:lvl4pPr>
            <a:lvl5pPr>
              <a:defRPr lang="fr-FR" sz="1200" dirty="0">
                <a:latin typeface="Lato" panose="020F0502020204030203"/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Budget</a:t>
            </a:r>
          </a:p>
        </p:txBody>
      </p:sp>
      <p:sp>
        <p:nvSpPr>
          <p:cNvPr id="52" name="Espace réservé du texte 44">
            <a:extLst>
              <a:ext uri="{FF2B5EF4-FFF2-40B4-BE49-F238E27FC236}">
                <a16:creationId xmlns:a16="http://schemas.microsoft.com/office/drawing/2014/main" id="{A5B8E542-CDDC-4F48-BFE8-C2317AC2DB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79335" y="3980475"/>
            <a:ext cx="1853426" cy="504000"/>
          </a:xfrm>
          <a:prstGeom prst="rect">
            <a:avLst/>
          </a:prstGeom>
        </p:spPr>
        <p:txBody>
          <a:bodyPr wrap="square" lIns="36000" tIns="36000" rIns="36000" bIns="36000">
            <a:normAutofit/>
          </a:bodyPr>
          <a:lstStyle>
            <a:lvl1pPr marL="0" indent="0">
              <a:buNone/>
              <a:defRPr lang="fr-FR" sz="1100" b="0" i="0" dirty="0" smtClean="0">
                <a:effectLst/>
                <a:latin typeface="Arial" panose="020B0604020202020204" pitchFamily="34" charset="0"/>
              </a:defRPr>
            </a:lvl1pPr>
            <a:lvl2pPr>
              <a:defRPr lang="fr-FR" sz="1067" dirty="0" smtClean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>
              <a:defRPr lang="fr-FR" sz="1200" dirty="0" smtClean="0">
                <a:latin typeface="Lato" panose="020F0502020204030203"/>
              </a:defRPr>
            </a:lvl3pPr>
            <a:lvl4pPr>
              <a:defRPr lang="fr-FR" sz="1200" dirty="0" smtClean="0">
                <a:latin typeface="Lato" panose="020F0502020204030203"/>
              </a:defRPr>
            </a:lvl4pPr>
            <a:lvl5pPr>
              <a:defRPr lang="fr-FR" sz="1200" dirty="0">
                <a:latin typeface="Lato" panose="020F0502020204030203"/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Secteur</a:t>
            </a:r>
          </a:p>
        </p:txBody>
      </p:sp>
      <p:sp>
        <p:nvSpPr>
          <p:cNvPr id="55" name="Espace réservé du texte 44">
            <a:extLst>
              <a:ext uri="{FF2B5EF4-FFF2-40B4-BE49-F238E27FC236}">
                <a16:creationId xmlns:a16="http://schemas.microsoft.com/office/drawing/2014/main" id="{D231DD15-7199-4702-85C5-54879FACB2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9335" y="4580856"/>
            <a:ext cx="1853426" cy="504000"/>
          </a:xfrm>
          <a:prstGeom prst="rect">
            <a:avLst/>
          </a:prstGeom>
        </p:spPr>
        <p:txBody>
          <a:bodyPr wrap="square" lIns="36000" tIns="36000" rIns="36000" bIns="36000">
            <a:normAutofit/>
          </a:bodyPr>
          <a:lstStyle>
            <a:lvl1pPr marL="0" indent="0">
              <a:buNone/>
              <a:defRPr lang="fr-FR" sz="1100" b="0" i="0" dirty="0" smtClean="0">
                <a:effectLst/>
                <a:latin typeface="Arial" panose="020B0604020202020204" pitchFamily="34" charset="0"/>
              </a:defRPr>
            </a:lvl1pPr>
            <a:lvl2pPr>
              <a:defRPr lang="fr-FR" sz="1067" dirty="0" smtClean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>
              <a:defRPr lang="fr-FR" sz="1200" dirty="0" smtClean="0">
                <a:latin typeface="Lato" panose="020F0502020204030203"/>
              </a:defRPr>
            </a:lvl3pPr>
            <a:lvl4pPr>
              <a:defRPr lang="fr-FR" sz="1200" dirty="0" smtClean="0">
                <a:latin typeface="Lato" panose="020F0502020204030203"/>
              </a:defRPr>
            </a:lvl4pPr>
            <a:lvl5pPr>
              <a:defRPr lang="fr-FR" sz="1200" dirty="0">
                <a:latin typeface="Lato" panose="020F0502020204030203"/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Services</a:t>
            </a:r>
          </a:p>
        </p:txBody>
      </p:sp>
      <p:sp>
        <p:nvSpPr>
          <p:cNvPr id="56" name="Espace réservé du texte 44">
            <a:extLst>
              <a:ext uri="{FF2B5EF4-FFF2-40B4-BE49-F238E27FC236}">
                <a16:creationId xmlns:a16="http://schemas.microsoft.com/office/drawing/2014/main" id="{53D921F9-FC10-41B1-B6CF-7EC0041742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79335" y="5163402"/>
            <a:ext cx="1853426" cy="832382"/>
          </a:xfrm>
          <a:prstGeom prst="rect">
            <a:avLst/>
          </a:prstGeom>
        </p:spPr>
        <p:txBody>
          <a:bodyPr wrap="square" lIns="36000" tIns="36000" rIns="36000" bIns="36000">
            <a:normAutofit/>
          </a:bodyPr>
          <a:lstStyle>
            <a:lvl1pPr marL="0" indent="0">
              <a:buNone/>
              <a:defRPr lang="fr-FR" sz="1100" b="0" i="0" dirty="0" smtClean="0">
                <a:effectLst/>
                <a:latin typeface="Arial" panose="020B0604020202020204" pitchFamily="34" charset="0"/>
              </a:defRPr>
            </a:lvl1pPr>
            <a:lvl2pPr>
              <a:defRPr lang="fr-FR" sz="1067" dirty="0" smtClean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>
              <a:defRPr lang="fr-FR" sz="1200" dirty="0" smtClean="0">
                <a:latin typeface="Lato" panose="020F0502020204030203"/>
              </a:defRPr>
            </a:lvl3pPr>
            <a:lvl4pPr>
              <a:defRPr lang="fr-FR" sz="1200" dirty="0" smtClean="0">
                <a:latin typeface="Lato" panose="020F0502020204030203"/>
              </a:defRPr>
            </a:lvl4pPr>
            <a:lvl5pPr>
              <a:defRPr lang="fr-FR" sz="1200" dirty="0">
                <a:latin typeface="Lato" panose="020F0502020204030203"/>
              </a:defRPr>
            </a:lvl5pPr>
          </a:lstStyle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Contact</a:t>
            </a:r>
          </a:p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Rôle</a:t>
            </a:r>
          </a:p>
          <a:p>
            <a:pPr marL="228600" marR="0" lvl="0" indent="-22860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fr-FR"/>
              <a:t>Email</a:t>
            </a:r>
          </a:p>
        </p:txBody>
      </p:sp>
      <p:sp>
        <p:nvSpPr>
          <p:cNvPr id="59" name="Espace réservé du texte 57">
            <a:extLst>
              <a:ext uri="{FF2B5EF4-FFF2-40B4-BE49-F238E27FC236}">
                <a16:creationId xmlns:a16="http://schemas.microsoft.com/office/drawing/2014/main" id="{9BF9D2D7-6041-47E7-92B8-FBEF4FAFF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70058" y="1018458"/>
            <a:ext cx="3849002" cy="1701139"/>
          </a:xfrm>
          <a:prstGeom prst="rect">
            <a:avLst/>
          </a:prstGeom>
        </p:spPr>
        <p:txBody>
          <a:bodyPr>
            <a:normAutofit/>
          </a:bodyPr>
          <a:lstStyle>
            <a:lvl1pPr algn="just">
              <a:defRPr lang="fr-FR" sz="1200" dirty="0" smtClean="0"/>
            </a:lvl1pPr>
            <a:lvl2pPr algn="just">
              <a:defRPr lang="fr-FR" sz="1200" dirty="0" smtClean="0">
                <a:solidFill>
                  <a:srgbClr val="000000"/>
                </a:solidFill>
              </a:defRPr>
            </a:lvl2pPr>
            <a:lvl3pPr algn="just">
              <a:defRPr lang="fr-FR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 lang="fr-FR" sz="600" dirty="0"/>
            </a:lvl4pPr>
          </a:lstStyle>
          <a:p>
            <a:pPr marL="184150" lvl="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tabLst/>
            </a:pPr>
            <a:r>
              <a:rPr lang="fr-FR"/>
              <a:t>Cliquez pour modifier les styles du texte du masque</a:t>
            </a:r>
          </a:p>
          <a:p>
            <a:pPr marL="449263" lvl="1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</a:pPr>
            <a:r>
              <a:rPr lang="fr-FR"/>
              <a:t>Deuxième niveau</a:t>
            </a:r>
          </a:p>
          <a:p>
            <a:pPr marL="712788" lvl="2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</a:pPr>
            <a:r>
              <a:rPr lang="fr-FR"/>
              <a:t>Troisième niveau</a:t>
            </a:r>
          </a:p>
          <a:p>
            <a:pPr marL="712788" lvl="3" indent="-176213" defTabSz="91431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</a:pPr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39245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4196D-1844-4C47-8550-1CE89191D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512" y="3317106"/>
            <a:ext cx="10086975" cy="10287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Merci de votre attention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617D088-CED9-8041-9188-ECA5B7AB17B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04430" y="4925686"/>
            <a:ext cx="4783137" cy="2685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fr-FR"/>
              <a:t>contact@jouve.com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C4B5EC-103B-4EA3-A11E-E76CBF61DC48}"/>
              </a:ext>
            </a:extLst>
          </p:cNvPr>
          <p:cNvSpPr txBox="1"/>
          <p:nvPr userDrawn="1"/>
        </p:nvSpPr>
        <p:spPr>
          <a:xfrm>
            <a:off x="3704430" y="4614373"/>
            <a:ext cx="4783137" cy="311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1400" b="1" kern="1200">
                <a:solidFill>
                  <a:schemeClr val="tx1"/>
                </a:solidFill>
                <a:highlight>
                  <a:srgbClr val="7EE2A7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</a:t>
            </a:r>
            <a:r>
              <a:rPr lang="fr-FR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endParaRPr lang="fr-FR" sz="1400" b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C034D-AA4E-43F0-B8BB-C4AE1ADF2D71}"/>
              </a:ext>
            </a:extLst>
          </p:cNvPr>
          <p:cNvSpPr txBox="1"/>
          <p:nvPr userDrawn="1"/>
        </p:nvSpPr>
        <p:spPr>
          <a:xfrm>
            <a:off x="3704430" y="5194253"/>
            <a:ext cx="4783137" cy="4831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 Boulevard de Sébastopol</a:t>
            </a:r>
            <a:br>
              <a:rPr lang="fr-FR"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r-FR"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75001 Paris - France</a:t>
            </a:r>
          </a:p>
          <a:p>
            <a:endParaRPr lang="fr-FR" sz="1400" b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04E0C496-AA40-4698-ADD6-CC47E6A72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14281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C160D6A-49A5-46B3-9BBC-F15A57D978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19" y="1482724"/>
            <a:ext cx="5170805" cy="19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0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285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EBC8EE-919E-7441-9407-71C2CEC4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D94C-C625-CD47-B698-BF6E102A1811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AE0D-7E1A-354F-9E2D-82EDE7150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59424C6-A47F-2343-8CEB-656DF25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590" y="3634182"/>
            <a:ext cx="6930820" cy="1028700"/>
          </a:xfrm>
        </p:spPr>
        <p:txBody>
          <a:bodyPr/>
          <a:lstStyle>
            <a:lvl1pPr algn="ctr">
              <a:defRPr sz="36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E14B9B8-254E-484F-B115-F1FC8F82D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36920" y="4773052"/>
            <a:ext cx="4918159" cy="9048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D72D05-C1C1-4DB3-949E-BCC160396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63" t="25305" r="10724" b="11047"/>
          <a:stretch/>
        </p:blipFill>
        <p:spPr>
          <a:xfrm>
            <a:off x="3185347" y="1431444"/>
            <a:ext cx="5821304" cy="2051929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EFBA9D70-55B0-704F-94E1-DB326024F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524328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591D158-A2E6-A641-88B4-E27163A61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680-8106-BF44-9FD3-3743AFA0C8FF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2D5497A3-3EAF-814C-8EF5-8D8B505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DA7F2F-6475-4AA2-B04F-E9E4DB0F0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59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UR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3">
            <a:extLst>
              <a:ext uri="{FF2B5EF4-FFF2-40B4-BE49-F238E27FC236}">
                <a16:creationId xmlns:a16="http://schemas.microsoft.com/office/drawing/2014/main" id="{9AE2F249-A1BE-6740-BD75-97FDFC70FE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45D3-6CC9-514D-BC80-E06FBE0F4471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EDF3A3FA-76E7-CE48-B150-E9993BB90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A16172-8E8D-440D-A1A2-8F0EE076A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4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8">
            <a:extLst>
              <a:ext uri="{FF2B5EF4-FFF2-40B4-BE49-F238E27FC236}">
                <a16:creationId xmlns:a16="http://schemas.microsoft.com/office/drawing/2014/main" id="{EAEEA399-2044-F04B-86E8-51EB87F29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DE37-B63E-E949-B764-5C2D42EABB06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FB907A8E-F2D0-344D-937C-42733DB48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1BFFD8-F711-4528-AF8A-28FF169241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3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EUR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4">
            <a:extLst>
              <a:ext uri="{FF2B5EF4-FFF2-40B4-BE49-F238E27FC236}">
                <a16:creationId xmlns:a16="http://schemas.microsoft.com/office/drawing/2014/main" id="{86BA76C2-6F12-1C41-A2A0-61D9A842B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69FA-D9BF-8E42-AAD7-86696B96F4A0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E9ACBD15-B469-8948-8226-882997A40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2F8315-C4A4-4CB6-91D0-EEBAF1A374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58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RITETE IND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8">
            <a:extLst>
              <a:ext uri="{FF2B5EF4-FFF2-40B4-BE49-F238E27FC236}">
                <a16:creationId xmlns:a16="http://schemas.microsoft.com/office/drawing/2014/main" id="{656E7AEA-C5AB-BB49-8009-83D2B366E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9EF6-3B76-0844-AFD4-A781EA6A7877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6E74896B-E0A1-2648-BA18-B42455409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1BFCC3C-202D-4389-87BF-9BD4F12AB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 &amp;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089EE9-8DF2-6A46-9AA4-2D0A7205C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0B1E-887D-CF4A-AF85-34EFDA07A7DC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14F0E7A0-B147-D647-A1F1-E6E8234E6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E8246B-2971-40E4-915E-222B95D669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581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4">
            <a:extLst>
              <a:ext uri="{FF2B5EF4-FFF2-40B4-BE49-F238E27FC236}">
                <a16:creationId xmlns:a16="http://schemas.microsoft.com/office/drawing/2014/main" id="{603AE401-49A4-2B4D-9340-96F0337EE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62-B746-8847-978A-2F3A03304BFF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A840E367-8CB2-A94E-8289-D030076A8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53F172C-FC69-4610-94A8-FB09349DAA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6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 &amp;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2">
            <a:extLst>
              <a:ext uri="{FF2B5EF4-FFF2-40B4-BE49-F238E27FC236}">
                <a16:creationId xmlns:a16="http://schemas.microsoft.com/office/drawing/2014/main" id="{4BC07419-EC50-9643-AA2E-9EA8FA226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177B91-5965-B84B-84D8-4616044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3664800"/>
            <a:ext cx="10086975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4220-7D6A-AE45-A8B8-05A2DCF7CC46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EAD1038-EA0F-0247-86B2-50A0D8936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4" y="4418437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5E469664-8D15-1F4A-85FB-49296996E3A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1C6F7289-84A3-9F41-9D34-152584A0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D6404E1-AECF-458D-9A1A-35EC2747BA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99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texte, ordinateur, clavier&#10;&#10;Description générée automatiquement">
            <a:extLst>
              <a:ext uri="{FF2B5EF4-FFF2-40B4-BE49-F238E27FC236}">
                <a16:creationId xmlns:a16="http://schemas.microsoft.com/office/drawing/2014/main" id="{74ED381D-DF1C-344B-868F-8631B61DB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285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EBC8EE-919E-7441-9407-71C2CEC4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D94C-C625-CD47-B698-BF6E102A1811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AE0D-7E1A-354F-9E2D-82EDE71507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DDAE16F2-D630-6849-B249-EEC630D02438}"/>
              </a:ext>
            </a:extLst>
          </p:cNvPr>
          <p:cNvCxnSpPr>
            <a:cxnSpLocks/>
          </p:cNvCxnSpPr>
          <p:nvPr userDrawn="1"/>
        </p:nvCxnSpPr>
        <p:spPr>
          <a:xfrm>
            <a:off x="1082430" y="4033860"/>
            <a:ext cx="1098969" cy="0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959424C6-A47F-2343-8CEB-656DF25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06" y="2754761"/>
            <a:ext cx="6930820" cy="1028700"/>
          </a:xfr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E14B9B8-254E-484F-B115-F1FC8F82D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91605" y="3508398"/>
            <a:ext cx="4918159" cy="9048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FEC8A5C-931E-914A-B50F-0CB204BE9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611" y="2982935"/>
            <a:ext cx="1098969" cy="10509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7200" b="1" i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EFBA9D70-55B0-704F-94E1-DB326024F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93DCFE0-92A4-4B5A-8FE0-63AB7AE4F7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N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591D158-A2E6-A641-88B4-E27163A61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F2326C-30B9-FF4F-913B-B849AB5E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5D1B-A98A-4E5B-AD76-F122F01E0007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73E46-A08F-9A42-B561-E99ACBD49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B7EA0562-F915-4ED5-A3D2-52E1953B8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598BE4A-EE25-4F8C-A241-D3AD8B94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38FFEA-11FB-4D07-AAED-2B3D7B8696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23805EB9-C75B-422A-BDC3-C0F741382B9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E225343B-3408-428F-AB66-DA216891DF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63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- TEX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99CCBC3-599A-470E-96A4-DF86E3CC8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BBD1E5-7B0E-5B4F-AD3E-696614B3FE51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5" y="1815906"/>
            <a:ext cx="10086976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A6D2BD4F-3F49-CF41-A4DE-37A8EE630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523332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384C27-0149-4816-95F2-F43C03B38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979C9D-1898-F244-B3A1-7BEB18FBB351}" type="datetime1">
              <a:rPr lang="fr-FR" smtClean="0"/>
              <a:t>11/10/2024</a:t>
            </a:fld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328E1B-DDC2-7C4B-A613-61957882C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33524" y="1593915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1E1FF-08DC-8D46-B104-0EF1FDF6C2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9768" y="2555456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3" name="Espace réservé du contenu 7">
            <a:extLst>
              <a:ext uri="{FF2B5EF4-FFF2-40B4-BE49-F238E27FC236}">
                <a16:creationId xmlns:a16="http://schemas.microsoft.com/office/drawing/2014/main" id="{0C60D142-8471-0349-981B-599465CD57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9768" y="3050968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2DFBE093-5546-2D49-BF6C-D4A72A421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54754" y="1593915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F64701BB-CC79-F54C-9E7F-92A1629542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10998" y="2555456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6" name="Espace réservé du contenu 7">
            <a:extLst>
              <a:ext uri="{FF2B5EF4-FFF2-40B4-BE49-F238E27FC236}">
                <a16:creationId xmlns:a16="http://schemas.microsoft.com/office/drawing/2014/main" id="{3C060BE1-ACF8-FF4F-8DF8-006B3DE3A0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10998" y="3050968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A6038374-DE22-4C44-A6FC-4B67EC3CD9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27857" y="1593915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20AF7362-2A6C-E542-9967-7110625F27E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84101" y="2555456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9" name="Espace réservé du contenu 7">
            <a:extLst>
              <a:ext uri="{FF2B5EF4-FFF2-40B4-BE49-F238E27FC236}">
                <a16:creationId xmlns:a16="http://schemas.microsoft.com/office/drawing/2014/main" id="{B25EBC0D-5FA6-524B-8FE0-C4549560B47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284101" y="3050968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C6801F59-5C8C-AF46-83A6-480688B07B4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533524" y="4029106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21" name="Espace réservé du contenu 7">
            <a:extLst>
              <a:ext uri="{FF2B5EF4-FFF2-40B4-BE49-F238E27FC236}">
                <a16:creationId xmlns:a16="http://schemas.microsoft.com/office/drawing/2014/main" id="{0B0A4F86-A204-A540-A034-F3405DAD263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89768" y="4990647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Espace réservé du contenu 7">
            <a:extLst>
              <a:ext uri="{FF2B5EF4-FFF2-40B4-BE49-F238E27FC236}">
                <a16:creationId xmlns:a16="http://schemas.microsoft.com/office/drawing/2014/main" id="{4EF0CE34-9484-5B47-8395-BA47D8726C3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89768" y="5486159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44E04330-804D-BD4A-AFFD-D96536FF457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354754" y="4029106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24" name="Espace réservé du contenu 7">
            <a:extLst>
              <a:ext uri="{FF2B5EF4-FFF2-40B4-BE49-F238E27FC236}">
                <a16:creationId xmlns:a16="http://schemas.microsoft.com/office/drawing/2014/main" id="{3B516834-3E8C-0747-8C2E-CA1489A0C37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510998" y="4990647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5" name="Espace réservé du contenu 7">
            <a:extLst>
              <a:ext uri="{FF2B5EF4-FFF2-40B4-BE49-F238E27FC236}">
                <a16:creationId xmlns:a16="http://schemas.microsoft.com/office/drawing/2014/main" id="{A4930A93-ABCB-4649-9946-DB434A7EA1E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510998" y="5486159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6" name="Espace réservé du contenu 3">
            <a:extLst>
              <a:ext uri="{FF2B5EF4-FFF2-40B4-BE49-F238E27FC236}">
                <a16:creationId xmlns:a16="http://schemas.microsoft.com/office/drawing/2014/main" id="{7B408835-DBC9-5C4D-B9EB-9609D3E1393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127857" y="4029106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60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72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72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27" name="Espace réservé du contenu 7">
            <a:extLst>
              <a:ext uri="{FF2B5EF4-FFF2-40B4-BE49-F238E27FC236}">
                <a16:creationId xmlns:a16="http://schemas.microsoft.com/office/drawing/2014/main" id="{1736031B-BC1C-5645-B4B0-7AF2264259C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84101" y="4990647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8" name="Espace réservé du contenu 7">
            <a:extLst>
              <a:ext uri="{FF2B5EF4-FFF2-40B4-BE49-F238E27FC236}">
                <a16:creationId xmlns:a16="http://schemas.microsoft.com/office/drawing/2014/main" id="{D439AF8D-1CA8-9C46-B456-A04C1295E94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284101" y="5486159"/>
            <a:ext cx="3040063" cy="96361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ctr">
              <a:lnSpc>
                <a:spcPct val="100000"/>
              </a:lnSpc>
              <a:defRPr sz="14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9" name="Espace réservé du pied de page 3">
            <a:extLst>
              <a:ext uri="{FF2B5EF4-FFF2-40B4-BE49-F238E27FC236}">
                <a16:creationId xmlns:a16="http://schemas.microsoft.com/office/drawing/2014/main" id="{8A267E64-AE1F-7749-9D8D-73EF6A4CF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3342468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C700C3B6-E8C8-4FD1-B924-408610908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7617D1-78A8-DC4C-B04E-3D3007EB7612}" type="datetime1">
              <a:rPr lang="fr-FR" smtClean="0"/>
              <a:t>11/10/2024</a:t>
            </a:fld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328E1B-DDC2-7C4B-A613-61957882C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816" y="2087379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F01E1FF-08DC-8D46-B104-0EF1FDF6C2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7366" y="1998480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3" name="Espace réservé du contenu 7">
            <a:extLst>
              <a:ext uri="{FF2B5EF4-FFF2-40B4-BE49-F238E27FC236}">
                <a16:creationId xmlns:a16="http://schemas.microsoft.com/office/drawing/2014/main" id="{0C60D142-8471-0349-981B-599465CD57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366" y="2493992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9" name="Espace réservé du contenu 3">
            <a:extLst>
              <a:ext uri="{FF2B5EF4-FFF2-40B4-BE49-F238E27FC236}">
                <a16:creationId xmlns:a16="http://schemas.microsoft.com/office/drawing/2014/main" id="{57061086-5048-4943-9253-BD4DC5C049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816" y="3348289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30" name="Espace réservé du contenu 7">
            <a:extLst>
              <a:ext uri="{FF2B5EF4-FFF2-40B4-BE49-F238E27FC236}">
                <a16:creationId xmlns:a16="http://schemas.microsoft.com/office/drawing/2014/main" id="{B198AA9E-208D-E446-BBD7-25953561FC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447366" y="3259390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1" name="Espace réservé du contenu 7">
            <a:extLst>
              <a:ext uri="{FF2B5EF4-FFF2-40B4-BE49-F238E27FC236}">
                <a16:creationId xmlns:a16="http://schemas.microsoft.com/office/drawing/2014/main" id="{39FAE720-C972-5F40-A6AF-828E783581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7366" y="3754902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2" name="Espace réservé du contenu 3">
            <a:extLst>
              <a:ext uri="{FF2B5EF4-FFF2-40B4-BE49-F238E27FC236}">
                <a16:creationId xmlns:a16="http://schemas.microsoft.com/office/drawing/2014/main" id="{8FC920A3-5D60-E643-B962-82A4C6E16C8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4816" y="4702533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33" name="Espace réservé du contenu 7">
            <a:extLst>
              <a:ext uri="{FF2B5EF4-FFF2-40B4-BE49-F238E27FC236}">
                <a16:creationId xmlns:a16="http://schemas.microsoft.com/office/drawing/2014/main" id="{57DB7E9A-9BE5-214E-9205-C8E8DF84CB6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447366" y="4613634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4" name="Espace réservé du contenu 7">
            <a:extLst>
              <a:ext uri="{FF2B5EF4-FFF2-40B4-BE49-F238E27FC236}">
                <a16:creationId xmlns:a16="http://schemas.microsoft.com/office/drawing/2014/main" id="{4A70BA33-4E7B-0446-99C1-B8EBF0386F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47366" y="5109146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5" name="Espace réservé du contenu 3">
            <a:extLst>
              <a:ext uri="{FF2B5EF4-FFF2-40B4-BE49-F238E27FC236}">
                <a16:creationId xmlns:a16="http://schemas.microsoft.com/office/drawing/2014/main" id="{D73E2C3D-C05F-9A45-BC8E-18E6FAEA7C3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14867" y="2087379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36" name="Espace réservé du contenu 7">
            <a:extLst>
              <a:ext uri="{FF2B5EF4-FFF2-40B4-BE49-F238E27FC236}">
                <a16:creationId xmlns:a16="http://schemas.microsoft.com/office/drawing/2014/main" id="{623906A8-7C10-1F40-96D8-D94BE7B3C65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67417" y="1998480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7" name="Espace réservé du contenu 7">
            <a:extLst>
              <a:ext uri="{FF2B5EF4-FFF2-40B4-BE49-F238E27FC236}">
                <a16:creationId xmlns:a16="http://schemas.microsoft.com/office/drawing/2014/main" id="{520B593D-8EA6-5A4C-B2B7-5BC5E18BCB9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867417" y="2493992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A0BB8739-49F1-9D46-9071-930533943A7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514867" y="3348289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39" name="Espace réservé du contenu 7">
            <a:extLst>
              <a:ext uri="{FF2B5EF4-FFF2-40B4-BE49-F238E27FC236}">
                <a16:creationId xmlns:a16="http://schemas.microsoft.com/office/drawing/2014/main" id="{3874AF06-EF31-2345-B878-06917793D0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867417" y="3259390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40" name="Espace réservé du contenu 7">
            <a:extLst>
              <a:ext uri="{FF2B5EF4-FFF2-40B4-BE49-F238E27FC236}">
                <a16:creationId xmlns:a16="http://schemas.microsoft.com/office/drawing/2014/main" id="{32A9723E-6039-FB49-B12A-02AE2F146B82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867417" y="3754902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90BE07AA-569A-C741-97EF-AF9A18D3EEC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514867" y="4702533"/>
            <a:ext cx="1352550" cy="87471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1pPr>
            <a:lvl2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2pPr>
            <a:lvl3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3pPr>
            <a:lvl4pPr algn="ctr">
              <a:lnSpc>
                <a:spcPct val="100000"/>
              </a:lnSpc>
              <a:defRPr lang="fr-FR" sz="4800" b="1" i="0" dirty="0" smtClean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4pPr>
            <a:lvl5pPr algn="ctr">
              <a:lnSpc>
                <a:spcPct val="100000"/>
              </a:lnSpc>
              <a:defRPr lang="fr-FR" sz="4800" b="1" i="0" dirty="0">
                <a:effectLst>
                  <a:outerShdw blurRad="50800" dist="81656" dir="13500000" algn="br" rotWithShape="0">
                    <a:schemeClr val="accent1">
                      <a:alpha val="49119"/>
                    </a:schemeClr>
                  </a:outerShdw>
                </a:effectLst>
              </a:defRPr>
            </a:lvl5pPr>
          </a:lstStyle>
          <a:p>
            <a:pPr lvl="0" algn="ctr">
              <a:lnSpc>
                <a:spcPct val="100000"/>
              </a:lnSpc>
            </a:pPr>
            <a:r>
              <a:rPr lang="fr-FR"/>
              <a:t>Cliquez pour modifier les styles du texte du masque</a:t>
            </a:r>
          </a:p>
          <a:p>
            <a:pPr lvl="1">
              <a:lnSpc>
                <a:spcPct val="100000"/>
              </a:lnSpc>
            </a:pPr>
            <a:r>
              <a:rPr lang="fr-FR"/>
              <a:t>Deuxième niveau</a:t>
            </a:r>
          </a:p>
          <a:p>
            <a:pPr lvl="2">
              <a:lnSpc>
                <a:spcPct val="100000"/>
              </a:lnSpc>
            </a:pPr>
            <a:r>
              <a:rPr lang="fr-FR"/>
              <a:t>Troisième niveau</a:t>
            </a:r>
          </a:p>
          <a:p>
            <a:pPr lvl="3">
              <a:lnSpc>
                <a:spcPct val="100000"/>
              </a:lnSpc>
            </a:pPr>
            <a:r>
              <a:rPr lang="fr-FR"/>
              <a:t>Quatrième niveau</a:t>
            </a:r>
          </a:p>
          <a:p>
            <a:pPr lvl="4">
              <a:lnSpc>
                <a:spcPct val="100000"/>
              </a:lnSpc>
            </a:pPr>
            <a:r>
              <a:rPr lang="fr-FR"/>
              <a:t>Cinquième niveau</a:t>
            </a:r>
          </a:p>
        </p:txBody>
      </p:sp>
      <p:sp>
        <p:nvSpPr>
          <p:cNvPr id="42" name="Espace réservé du contenu 7">
            <a:extLst>
              <a:ext uri="{FF2B5EF4-FFF2-40B4-BE49-F238E27FC236}">
                <a16:creationId xmlns:a16="http://schemas.microsoft.com/office/drawing/2014/main" id="{87B493A1-364F-9047-9046-AD670754B54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867417" y="4613634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43" name="Espace réservé du contenu 7">
            <a:extLst>
              <a:ext uri="{FF2B5EF4-FFF2-40B4-BE49-F238E27FC236}">
                <a16:creationId xmlns:a16="http://schemas.microsoft.com/office/drawing/2014/main" id="{2923E07A-61AB-E344-97C7-B16E4251D59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67417" y="5109146"/>
            <a:ext cx="3990908" cy="9636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>
              <a:lnSpc>
                <a:spcPct val="100000"/>
              </a:lnSpc>
              <a:defRPr sz="1200" b="0" i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5" name="Espace réservé du pied de page 3">
            <a:extLst>
              <a:ext uri="{FF2B5EF4-FFF2-40B4-BE49-F238E27FC236}">
                <a16:creationId xmlns:a16="http://schemas.microsoft.com/office/drawing/2014/main" id="{75B7827C-DF7A-744C-80EF-C0C91BA5C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162773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&amp; GRAPH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3D424BD-DDD5-4216-B429-BA3B99B43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BF05573-20DA-CE45-92B4-5E0B49CAD785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5" y="1815906"/>
            <a:ext cx="4752975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0FDDA9C4-4645-B440-B691-F98CEA47026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400800" y="1809750"/>
            <a:ext cx="5029200" cy="42322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fr-FR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53BAAAD4-7F89-2F45-A816-994FF9864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870426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EC31CB-88FE-4321-9626-FC1E4D506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88" y="182881"/>
            <a:ext cx="1296055" cy="45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461AB-B4A2-B94F-8D1E-AC2F13A2027F}" type="datetime1">
              <a:rPr lang="fr-FR" smtClean="0"/>
              <a:t>11/10/2024</a:t>
            </a:fld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262C892F-B578-6643-A589-982F0791A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705854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45DE90F-8205-43F1-A1B0-98EAD0A43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881045-EA4A-824B-9EB8-265EF39B67C4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5" y="1815906"/>
            <a:ext cx="4752975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69468722-9EC4-AB4B-8A60-C8BABF5D6BC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07ED4D2D-D29A-3F4B-B461-EB0AFC255C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72108" y="1815906"/>
            <a:ext cx="4752975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98243117-A15E-0848-B68E-D346A961B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1724058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AB39E98-5E8A-4B83-82DC-925AEE0C1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017846-3708-CE43-B596-0A486BCB8C0D}" type="datetime1">
              <a:rPr lang="fr-FR" smtClean="0"/>
              <a:t>11/10/2024</a:t>
            </a:fld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7659E0C2-AAF3-F846-A24F-D42987EC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11975900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326A2EF-9B78-4843-9371-7B37C4C69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06312" y="1"/>
            <a:ext cx="6885688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92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D01BAE-F6A7-8043-8D15-247594FA4812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093" y="1815906"/>
            <a:ext cx="4752975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6BB2B356-3950-8649-B226-0C2858121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4233600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91C0CF25-BAD8-446C-BBD4-A33F093E8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4442" y="192811"/>
            <a:ext cx="1341755" cy="511727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6" y="1"/>
            <a:ext cx="6885688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797" y="815534"/>
            <a:ext cx="10086975" cy="778381"/>
          </a:xfrm>
        </p:spPr>
        <p:txBody>
          <a:bodyPr/>
          <a:lstStyle>
            <a:lvl1pPr algn="r"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B60D1C-6102-964A-B982-520095CAC52C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1797" y="1815906"/>
            <a:ext cx="4752975" cy="4226560"/>
          </a:xfrm>
        </p:spPr>
        <p:txBody>
          <a:bodyPr/>
          <a:lstStyle>
            <a:lvl1pPr marL="1841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6B552023-0034-BE47-8222-B82D7792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494930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CF56795-F620-411B-AF89-0631FF4CDD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BF1D929-023A-B44E-B590-D0FBD08A7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05066" y="1"/>
            <a:ext cx="1786933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800" y="815534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C1F556-6235-B54F-A497-C6A518DB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1935AC-8715-3E49-B163-CE594595DEDC}" type="datetime1">
              <a:rPr lang="fr-FR" smtClean="0"/>
              <a:t>11/10/2024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B02A2F-1403-5441-B8E4-4C8B93D7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093" y="1815906"/>
            <a:ext cx="4752975" cy="4226560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200"/>
            </a:lvl1pPr>
            <a:lvl2pPr marL="27305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536575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14B6EB2-03B0-F04E-8172-4697C604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E3DBF089-4F61-A64C-A2CD-2C654FEEF5FB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71BCAD00-CB2D-9740-A841-6D47837550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172" y="1815906"/>
            <a:ext cx="4752975" cy="4226560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200"/>
            </a:lvl1pPr>
            <a:lvl2pPr marL="27305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536575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87AC0CC6-27A6-774F-BAA4-2CF75242B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04766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SUR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3">
            <a:extLst>
              <a:ext uri="{FF2B5EF4-FFF2-40B4-BE49-F238E27FC236}">
                <a16:creationId xmlns:a16="http://schemas.microsoft.com/office/drawing/2014/main" id="{9AE2F249-A1BE-6740-BD75-97FDFC70FE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874FE999-E3B1-4EEA-B894-43C58DA5B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0" name="Espace réservé de la date 2">
            <a:extLst>
              <a:ext uri="{FF2B5EF4-FFF2-40B4-BE49-F238E27FC236}">
                <a16:creationId xmlns:a16="http://schemas.microsoft.com/office/drawing/2014/main" id="{82295519-BDCA-4BA0-9851-152488D9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45C43D02-C4F7-4390-B3DE-9312CEDF793B}" type="datetime1">
              <a:rPr lang="fr-FR" smtClean="0"/>
              <a:t>11/10/2024</a:t>
            </a:fld>
            <a:endParaRPr lang="fr-FR"/>
          </a:p>
        </p:txBody>
      </p:sp>
      <p:sp>
        <p:nvSpPr>
          <p:cNvPr id="21" name="Espace réservé du numéro de diapositive 3">
            <a:extLst>
              <a:ext uri="{FF2B5EF4-FFF2-40B4-BE49-F238E27FC236}">
                <a16:creationId xmlns:a16="http://schemas.microsoft.com/office/drawing/2014/main" id="{3EBA5D1D-E14A-4D9A-9754-120E93E92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99232D56-19CF-40EE-84E4-548236403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23" name="Straight Connector 4">
            <a:extLst>
              <a:ext uri="{FF2B5EF4-FFF2-40B4-BE49-F238E27FC236}">
                <a16:creationId xmlns:a16="http://schemas.microsoft.com/office/drawing/2014/main" id="{74702AB6-51D8-43CF-A92C-779493EC50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pied de page 3">
            <a:extLst>
              <a:ext uri="{FF2B5EF4-FFF2-40B4-BE49-F238E27FC236}">
                <a16:creationId xmlns:a16="http://schemas.microsoft.com/office/drawing/2014/main" id="{01A70968-1DD9-4203-8714-A024FAEC9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F5F879-5B6D-46D0-8368-9DD82771E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72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ENCAD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BDFD5E5-6950-46D8-88FE-7F7CD6EDF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7200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69D7FF8-AA96-0742-9162-C1F76FEFA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5740029D-EB48-3F44-BC00-F96D87D0404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C464056B-8DC9-7147-A937-9954D9AF3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8015" y="2588344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7DD60A23-72AF-B145-AC72-60EBAEF7AA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2714" y="2588344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6E99201D-C265-4444-BF0E-165677FB8F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67413" y="2588344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F7916F94-A17A-A345-95F9-E54F24F231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2112" y="2588344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43AC6F5A-3B34-594F-8E56-633F41E05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38458396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ENCAD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3A43036-E608-4B07-876E-7F739F8B4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7200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06A96D01-5D3A-D248-8DD9-8A8F30A9E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62CE5CEB-7CEF-6E47-BEBD-71D2E77329AD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6D3B3F20-9C40-054F-B92F-DAE1D661A4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8015" y="1924915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8C9776AF-0F51-0846-BFE9-D8E88CFB8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2714" y="1924915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478589C-4CD6-9C45-A931-7A705652D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67413" y="1924915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3581A026-AB64-A746-9464-A56E81C577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2112" y="1924915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CA0EEE1A-7932-FB4E-A8C9-AE65D95ADD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8015" y="4292729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8E03389-19AA-7C4E-A88C-59431D871A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62714" y="4292729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56909B22-966C-CF4E-8EEE-8DC06DC3B6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67413" y="4292729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D8C431D5-60B2-DE41-ADE9-7FAAC09C4C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72112" y="4292729"/>
            <a:ext cx="2051050" cy="205105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>
              <a:defRPr lang="fr-FR" sz="1400" b="0" dirty="0">
                <a:solidFill>
                  <a:schemeClr val="tx1"/>
                </a:solidFill>
                <a:latin typeface="+mn-lt"/>
                <a:cs typeface="+mn-cs"/>
              </a:defRPr>
            </a:lvl2pPr>
          </a:lstStyle>
          <a:p>
            <a:pPr lvl="0" algn="ctr" defTabSz="91433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CB4CDD37-FEC2-F44B-A555-BF3A0B2C3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29150758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B39B2D2-826D-41F5-B4A4-5E3EAC0E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817200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69D7FF8-AA96-0742-9162-C1F76FEFA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2" y="6356350"/>
            <a:ext cx="4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mtClean="0"/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5740029D-EB48-3F44-BC00-F96D87D04047}"/>
              </a:ext>
            </a:extLst>
          </p:cNvPr>
          <p:cNvCxnSpPr/>
          <p:nvPr userDrawn="1"/>
        </p:nvCxnSpPr>
        <p:spPr>
          <a:xfrm>
            <a:off x="291548" y="1169847"/>
            <a:ext cx="75537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4E5BA186-311A-7747-95F0-9366F86746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43023" y="2055780"/>
            <a:ext cx="2626075" cy="3671779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 marL="2698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4C08B71F-CCB3-1543-9387-1C5DBC6661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59462" y="2055780"/>
            <a:ext cx="2626075" cy="3671779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 marL="2698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418B377D-9AFF-6445-BE49-399F2877F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75902" y="2055780"/>
            <a:ext cx="2626075" cy="3671779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 marL="2698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/>
            </a:lvl1pPr>
            <a:lvl2pPr marL="44926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7127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E709C0BF-3D7A-574F-A9FD-F67F841D4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3273456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0BE6F78-0EBC-44BB-9560-3C82AD3E9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19" y="1482724"/>
            <a:ext cx="5170805" cy="19720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B4196D-1844-4C47-8550-1CE89191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2" y="3317106"/>
            <a:ext cx="10086975" cy="1028700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1EF7BE-21B6-0049-B3DC-170F2A43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D8B2-E600-224D-BCE3-DC8F0455260D}" type="datetime1">
              <a:rPr lang="fr-FR" smtClean="0"/>
              <a:t>11/10/2024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97DCE1-13FE-0C45-90AA-689F4A2DC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617D088-CED9-8041-9188-ECA5B7AB17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704430" y="4601461"/>
            <a:ext cx="4783137" cy="8651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347F196-15E2-CF47-B81B-372E57C3F1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4198" y="6272212"/>
            <a:ext cx="3403600" cy="5334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fr-FR" sz="10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fr-F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© Jouve 2022 SAS. Tous droits réservés</a:t>
            </a:r>
            <a:endParaRPr lang="fr-FR"/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5A246FD8-A1F5-2A46-A87D-6FA60C599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35605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8">
            <a:extLst>
              <a:ext uri="{FF2B5EF4-FFF2-40B4-BE49-F238E27FC236}">
                <a16:creationId xmlns:a16="http://schemas.microsoft.com/office/drawing/2014/main" id="{EAEEA399-2044-F04B-86E8-51EB87F29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6E7BDF0-9DD8-4B35-9754-04AF73E3B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B802FF21-8A3B-49A1-A7FA-7656921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05D9D9B0-1E1E-4F33-8027-B73F24A16B7D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8DFCF061-1B9E-4273-A093-1E69E8818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9B40ED35-FBE6-4B02-9879-15EA88D75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5A5C4F63-FE05-42C9-9786-51E7996C2202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05CC8E3B-1D59-451C-A3C0-DAF4B83D6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9D6DEE-8C24-48AB-A7F5-DC2B369546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EUR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4">
            <a:extLst>
              <a:ext uri="{FF2B5EF4-FFF2-40B4-BE49-F238E27FC236}">
                <a16:creationId xmlns:a16="http://schemas.microsoft.com/office/drawing/2014/main" id="{86BA76C2-6F12-1C41-A2A0-61D9A842B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49D55731-49A1-4CBD-8434-26537E4AAD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A1D6B640-DDEC-4F90-984C-BD22C46E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0334C8AA-70CB-441E-94B6-38BD21BC9C2C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42B240F5-B683-48BD-9BF5-76A765A6B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3E50D0B2-9EC9-48CA-8346-199164477B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2993AE30-F404-424A-8F70-33D0A86ADFC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B6FB4FEA-9F92-4748-B470-8D6AC093C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1E7A352-EDED-41B0-8056-7195ECB42B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7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PRITETE IND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8">
            <a:extLst>
              <a:ext uri="{FF2B5EF4-FFF2-40B4-BE49-F238E27FC236}">
                <a16:creationId xmlns:a16="http://schemas.microsoft.com/office/drawing/2014/main" id="{656E7AEA-C5AB-BB49-8009-83D2B366E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045486E-C2CA-4072-8F77-10A62FA04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5770421A-BAC0-4918-9838-18783C0B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C0EA1174-C3CC-45F7-87C6-33FCDE5DF35B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ED3BEE81-47AC-407E-8E59-A360887DF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92239A28-51AD-4C98-847B-FC4BEBE141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5127D2F7-58AC-4E63-8841-7BF0038D53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9E32A59E-80A9-4BAD-B680-FC827880E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D7590DB-D50D-414B-B486-89DD0FBF2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US &amp;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089EE9-8DF2-6A46-9AA4-2D0A7205C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9155F913-B5DB-41FA-9E32-C42F277C7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3664800"/>
            <a:ext cx="10086975" cy="10287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5789D827-387C-4759-BF8E-224FF61D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8440" y="6356350"/>
            <a:ext cx="2743200" cy="365125"/>
          </a:xfrm>
        </p:spPr>
        <p:txBody>
          <a:bodyPr/>
          <a:lstStyle/>
          <a:p>
            <a:fld id="{A2EF7603-C127-4543-A41D-9B7580F15087}" type="datetime1">
              <a:rPr lang="fr-FR" smtClean="0"/>
              <a:t>11/10/2024</a:t>
            </a:fld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7B066A98-4E02-447C-81BA-543E3C64C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/>
          <a:lstStyle/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A4AD9D4A-8C02-4938-AAB3-424849269B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4693500"/>
            <a:ext cx="4918159" cy="629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4DF7D6F2-886F-4237-922C-7A3F2B25D1A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6922" y="3943557"/>
            <a:ext cx="0" cy="1348477"/>
          </a:xfrm>
          <a:prstGeom prst="line">
            <a:avLst/>
          </a:prstGeom>
          <a:ln w="15875">
            <a:solidFill>
              <a:srgbClr val="7DE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71A34240-E48D-4886-B34C-E85A4B7FC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D72FCDC-5370-4CBF-AE20-81F78069E8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6" y="-25400"/>
            <a:ext cx="4068244" cy="17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45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93" r:id="rId2"/>
    <p:sldLayoutId id="2147484130" r:id="rId3"/>
  </p:sldLayoutIdLst>
  <p:hf hdr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0" i="0" kern="1200" spc="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232">
          <p15:clr>
            <a:srgbClr val="F26B43"/>
          </p15:clr>
        </p15:guide>
        <p15:guide id="27" orient="horz" pos="4032">
          <p15:clr>
            <a:srgbClr val="F26B43"/>
          </p15:clr>
        </p15:guide>
        <p15:guide id="28" pos="257">
          <p15:clr>
            <a:srgbClr val="F26B43"/>
          </p15:clr>
        </p15:guide>
        <p15:guide id="29" pos="7200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846">
          <p15:clr>
            <a:srgbClr val="F26B43"/>
          </p15:clr>
        </p15:guide>
        <p15:guide id="51" orient="horz" pos="12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B3B40D1-2BCA-904F-BF62-C0FD1C988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84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EADBA-2558-4629-98A5-57ADEB9E90CF}" type="datetime1">
              <a:rPr lang="fr-FR" smtClean="0"/>
              <a:t>11/10/2024</a:t>
            </a:fld>
            <a:endParaRPr lang="fr-FR"/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4D511BB-3983-4F78-B105-B237D30C9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2BBD67"/>
                </a:solidFill>
                <a:latin typeface="+mj-lt"/>
              </a:defRPr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609F0E-D538-4C7E-89A0-99BB518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3" y="3655217"/>
            <a:ext cx="10080000" cy="1044000"/>
          </a:xfrm>
          <a:prstGeom prst="rect">
            <a:avLst/>
          </a:prstGeom>
        </p:spPr>
        <p:txBody>
          <a:bodyPr anchor="ctr"/>
          <a:lstStyle/>
          <a:p>
            <a:pPr marL="0" lvl="0"/>
            <a:r>
              <a:rPr lang="fr-FR"/>
              <a:t>Titre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A330B14-88C6-465C-8D71-A188320C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023" y="4709375"/>
            <a:ext cx="4968000" cy="648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/>
              <a:t>Sous titre</a:t>
            </a: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70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05" r:id="rId9"/>
  </p:sldLayoutIdLst>
  <p:hf hdr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lang="fr-FR" sz="3200" b="1" i="0" kern="1200" spc="0" baseline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lang="fr-FR" sz="1400" b="0" i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2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000" kern="1200" dirty="0" smtClean="0">
          <a:solidFill>
            <a:schemeClr val="tx1">
              <a:alpha val="7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000" kern="1200" baseline="0" dirty="0" smtClean="0">
          <a:solidFill>
            <a:schemeClr val="tx1">
              <a:alpha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232">
          <p15:clr>
            <a:srgbClr val="F26B43"/>
          </p15:clr>
        </p15:guide>
        <p15:guide id="27" orient="horz" pos="4032">
          <p15:clr>
            <a:srgbClr val="F26B43"/>
          </p15:clr>
        </p15:guide>
        <p15:guide id="28" pos="257">
          <p15:clr>
            <a:srgbClr val="F26B43"/>
          </p15:clr>
        </p15:guide>
        <p15:guide id="29" pos="7200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846">
          <p15:clr>
            <a:srgbClr val="F26B43"/>
          </p15:clr>
        </p15:guide>
        <p15:guide id="51" orient="horz" pos="129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itre 11">
            <a:extLst>
              <a:ext uri="{FF2B5EF4-FFF2-40B4-BE49-F238E27FC236}">
                <a16:creationId xmlns:a16="http://schemas.microsoft.com/office/drawing/2014/main" id="{E3B172DC-5854-4DF8-AD55-88EB2FEB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999" y="837759"/>
            <a:ext cx="10080000" cy="720000"/>
          </a:xfrm>
          <a:prstGeom prst="rect">
            <a:avLst/>
          </a:prstGeom>
        </p:spPr>
        <p:txBody>
          <a:bodyPr anchor="ctr"/>
          <a:lstStyle/>
          <a:p>
            <a:pPr marL="0" lvl="0">
              <a:lnSpc>
                <a:spcPct val="90000"/>
              </a:lnSpc>
            </a:pPr>
            <a:r>
              <a:rPr lang="fr-FR"/>
              <a:t>Titre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B3B40D1-2BCA-904F-BF62-C0FD1C988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84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r-FR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7202-324C-408C-9CC3-392640501682}" type="datetime1">
              <a:rPr lang="fr-FR" smtClean="0"/>
              <a:t>11/10/2024</a:t>
            </a:fld>
            <a:endParaRPr lang="fr-FR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FDB7D7E6-423D-4208-AF3A-B15C9252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19" y="6356350"/>
            <a:ext cx="1653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 Confidentielle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4D511BB-3983-4F78-B105-B237D30C9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2BBD67"/>
                </a:solidFill>
                <a:latin typeface="+mj-lt"/>
              </a:defRPr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76DC3FD7-6BC5-4130-A218-2ACD8F3D5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99" y="1776623"/>
            <a:ext cx="10080000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4150" lvl="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Char char="•"/>
              <a:tabLst/>
            </a:pPr>
            <a:r>
              <a:rPr lang="fr-FR"/>
              <a:t>Cliquez pour modifier les styles du texte du masque</a:t>
            </a:r>
          </a:p>
          <a:p>
            <a:pPr marL="449263" lvl="1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Char char="•"/>
              <a:tabLst/>
            </a:pPr>
            <a:r>
              <a:rPr lang="fr-FR"/>
              <a:t>Deuxième niveau</a:t>
            </a:r>
          </a:p>
          <a:p>
            <a:pPr marL="712788" lvl="2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•"/>
              <a:tabLst/>
            </a:pPr>
            <a:r>
              <a:rPr lang="fr-FR"/>
              <a:t>Troisième niveau</a:t>
            </a:r>
          </a:p>
          <a:p>
            <a:pPr marL="712788" lvl="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•"/>
              <a:tabLst/>
            </a:pPr>
            <a:r>
              <a:rPr lang="fr-FR"/>
              <a:t>Quatrième niveau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D45AA42-9EEA-4692-995F-0AB079660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20" y="197496"/>
            <a:ext cx="1341755" cy="5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136" r:id="rId2"/>
    <p:sldLayoutId id="2147484133" r:id="rId3"/>
    <p:sldLayoutId id="2147484131" r:id="rId4"/>
    <p:sldLayoutId id="2147484126" r:id="rId5"/>
    <p:sldLayoutId id="2147484104" r:id="rId6"/>
    <p:sldLayoutId id="2147484106" r:id="rId7"/>
    <p:sldLayoutId id="2147484132" r:id="rId8"/>
    <p:sldLayoutId id="2147484127" r:id="rId9"/>
    <p:sldLayoutId id="2147484128" r:id="rId10"/>
    <p:sldLayoutId id="2147484134" r:id="rId11"/>
    <p:sldLayoutId id="2147484085" r:id="rId12"/>
    <p:sldLayoutId id="2147484086" r:id="rId13"/>
    <p:sldLayoutId id="2147484199" r:id="rId14"/>
    <p:sldLayoutId id="2147484202" r:id="rId15"/>
    <p:sldLayoutId id="2147484205" r:id="rId16"/>
  </p:sldLayoutIdLst>
  <p:hf hdr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lang="fr-FR" sz="2400" b="0" i="0" kern="1200" spc="0" baseline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lang="fr-FR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600" kern="1200" smtClean="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400" kern="1200" smtClean="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000" kern="1200" smtClean="0">
          <a:solidFill>
            <a:schemeClr val="tx1">
              <a:alpha val="7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lang="fr-FR" sz="1000" kern="1200" baseline="0" smtClean="0">
          <a:solidFill>
            <a:schemeClr val="tx1">
              <a:alpha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232">
          <p15:clr>
            <a:srgbClr val="F26B43"/>
          </p15:clr>
        </p15:guide>
        <p15:guide id="27" orient="horz" pos="4032">
          <p15:clr>
            <a:srgbClr val="F26B43"/>
          </p15:clr>
        </p15:guide>
        <p15:guide id="28" pos="257">
          <p15:clr>
            <a:srgbClr val="F26B43"/>
          </p15:clr>
        </p15:guide>
        <p15:guide id="29" pos="7200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846">
          <p15:clr>
            <a:srgbClr val="F26B43"/>
          </p15:clr>
        </p15:guide>
        <p15:guide id="51" orient="horz" pos="129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02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3024" y="1257300"/>
            <a:ext cx="10086975" cy="10287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3024" y="2514600"/>
            <a:ext cx="10086976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endParaRPr lang="en-US"/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B3B40D1-2BCA-904F-BF62-C0FD1C988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84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48EACE-9704-A74F-800C-18E787EEBBA7}" type="datetime1">
              <a:rPr lang="fr-FR" smtClean="0"/>
              <a:t>11/10/2024</a:t>
            </a:fld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125EC15E-CD41-364E-ABB4-4DC40DAF1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2860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18FDF4F-22FE-A649-8333-0720ADFEBF1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A474ED-4074-4C48-9A1A-AFEB383F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120" y="6356350"/>
            <a:ext cx="134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Diffusion :</a:t>
            </a:r>
          </a:p>
        </p:txBody>
      </p:sp>
    </p:spTree>
    <p:extLst>
      <p:ext uri="{BB962C8B-B14F-4D97-AF65-F5344CB8AC3E}">
        <p14:creationId xmlns:p14="http://schemas.microsoft.com/office/powerpoint/2010/main" val="305410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</p:sldLayoutIdLst>
  <p:hf sldNum="0" hd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0" i="0" kern="1200" spc="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232">
          <p15:clr>
            <a:srgbClr val="F26B43"/>
          </p15:clr>
        </p15:guide>
        <p15:guide id="27" orient="horz" pos="4032">
          <p15:clr>
            <a:srgbClr val="F26B43"/>
          </p15:clr>
        </p15:guide>
        <p15:guide id="28" pos="257">
          <p15:clr>
            <a:srgbClr val="F26B43"/>
          </p15:clr>
        </p15:guide>
        <p15:guide id="29" pos="7200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846">
          <p15:clr>
            <a:srgbClr val="F26B43"/>
          </p15:clr>
        </p15:guide>
        <p15:guide id="51" orient="horz" pos="12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hyperlink" Target="https://jouvegroup.sharepoint.com/:x:/r/sites/RevuesprocessusMADA/Documents%20partages/General/GESTION%20DES%20RISQUES/Cartographie%20des%20risques_JM_2023.xlsx?d=w0540cbf897fa4c3ab9f142460dbc4348&amp;csf=1&amp;web=1&amp;e=eoNWjr" TargetMode="External"/><Relationship Id="rId4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C99095-B6BA-7914-652E-B656542F36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#1_Revue du plan d’action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DDF5352A-4DD3-6DEC-C359-036D96EF530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6275711"/>
              </p:ext>
            </p:extLst>
          </p:nvPr>
        </p:nvGraphicFramePr>
        <p:xfrm>
          <a:off x="316463" y="776797"/>
          <a:ext cx="11551883" cy="19067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5149">
                  <a:extLst>
                    <a:ext uri="{9D8B030D-6E8A-4147-A177-3AD203B41FA5}">
                      <a16:colId xmlns:a16="http://schemas.microsoft.com/office/drawing/2014/main" val="3647382660"/>
                    </a:ext>
                  </a:extLst>
                </a:gridCol>
                <a:gridCol w="3648174">
                  <a:extLst>
                    <a:ext uri="{9D8B030D-6E8A-4147-A177-3AD203B41FA5}">
                      <a16:colId xmlns:a16="http://schemas.microsoft.com/office/drawing/2014/main" val="4040073614"/>
                    </a:ext>
                  </a:extLst>
                </a:gridCol>
                <a:gridCol w="3883843">
                  <a:extLst>
                    <a:ext uri="{9D8B030D-6E8A-4147-A177-3AD203B41FA5}">
                      <a16:colId xmlns:a16="http://schemas.microsoft.com/office/drawing/2014/main" val="3473131804"/>
                    </a:ext>
                  </a:extLst>
                </a:gridCol>
                <a:gridCol w="744717">
                  <a:extLst>
                    <a:ext uri="{9D8B030D-6E8A-4147-A177-3AD203B41FA5}">
                      <a16:colId xmlns:a16="http://schemas.microsoft.com/office/drawing/2014/main" val="1228625826"/>
                    </a:ext>
                  </a:extLst>
                </a:gridCol>
              </a:tblGrid>
              <a:tr h="37040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Sujet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Commentaire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PDCA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055937"/>
                  </a:ext>
                </a:extLst>
              </a:tr>
              <a:tr h="768178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Mesure de l'application du Lean</a:t>
                      </a:r>
                      <a:r>
                        <a:rPr lang="fr-FR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Appliquer la formule sur plusieurs cas et présenter</a:t>
                      </a:r>
                      <a:r>
                        <a:rPr lang="fr-FR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Méthodes et formules présentés et validés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Opérationnel dans Dashboard LEAN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A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857904"/>
                  </a:ext>
                </a:extLst>
              </a:tr>
              <a:tr h="768178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Etude</a:t>
                      </a:r>
                      <a:r>
                        <a:rPr lang="fr-FR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Améliorer ensemble la procédure de réalisation des </a:t>
                      </a: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Etudes</a:t>
                      </a:r>
                      <a:r>
                        <a:rPr lang="fr-FR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Comité d’étude en place (Prod, DEV, INFRA-TECH, MQ)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694207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A9917F34-6185-C6DF-4E63-A4751BB2ADE4}"/>
              </a:ext>
            </a:extLst>
          </p:cNvPr>
          <p:cNvSpPr txBox="1"/>
          <p:nvPr/>
        </p:nvSpPr>
        <p:spPr>
          <a:xfrm>
            <a:off x="1533235" y="68057"/>
            <a:ext cx="352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METHODES ET QUALITE</a:t>
            </a:r>
          </a:p>
        </p:txBody>
      </p:sp>
    </p:spTree>
    <p:extLst>
      <p:ext uri="{BB962C8B-B14F-4D97-AF65-F5344CB8AC3E}">
        <p14:creationId xmlns:p14="http://schemas.microsoft.com/office/powerpoint/2010/main" val="215142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C99095-B6BA-7914-652E-B656542F36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#2_</a:t>
            </a:r>
            <a:r>
              <a:rPr lang="fr-FR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Efficacité des actions face aux risques, enjeux et opportunités</a:t>
            </a:r>
            <a:endParaRPr lang="fr-FR" sz="2400">
              <a:solidFill>
                <a:schemeClr val="tx1"/>
              </a:solidFill>
            </a:endParaRPr>
          </a:p>
          <a:p>
            <a:pPr algn="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850187E-F692-A114-C6C4-71118AF03B8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4331826"/>
              </p:ext>
            </p:extLst>
          </p:nvPr>
        </p:nvGraphicFramePr>
        <p:xfrm>
          <a:off x="313869" y="860057"/>
          <a:ext cx="11551883" cy="4584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5149">
                  <a:extLst>
                    <a:ext uri="{9D8B030D-6E8A-4147-A177-3AD203B41FA5}">
                      <a16:colId xmlns:a16="http://schemas.microsoft.com/office/drawing/2014/main" val="3647382660"/>
                    </a:ext>
                  </a:extLst>
                </a:gridCol>
                <a:gridCol w="3648174">
                  <a:extLst>
                    <a:ext uri="{9D8B030D-6E8A-4147-A177-3AD203B41FA5}">
                      <a16:colId xmlns:a16="http://schemas.microsoft.com/office/drawing/2014/main" val="4040073614"/>
                    </a:ext>
                  </a:extLst>
                </a:gridCol>
                <a:gridCol w="3883843">
                  <a:extLst>
                    <a:ext uri="{9D8B030D-6E8A-4147-A177-3AD203B41FA5}">
                      <a16:colId xmlns:a16="http://schemas.microsoft.com/office/drawing/2014/main" val="3473131804"/>
                    </a:ext>
                  </a:extLst>
                </a:gridCol>
                <a:gridCol w="744717">
                  <a:extLst>
                    <a:ext uri="{9D8B030D-6E8A-4147-A177-3AD203B41FA5}">
                      <a16:colId xmlns:a16="http://schemas.microsoft.com/office/drawing/2014/main" val="1228625826"/>
                    </a:ext>
                  </a:extLst>
                </a:gridCol>
              </a:tblGrid>
              <a:tr h="277346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Risques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Commentaire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PDCA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055937"/>
                  </a:ext>
                </a:extLst>
              </a:tr>
              <a:tr h="1317923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Risque de mauvaise interprétation des données ce qui peut conduire à des décisions erronées.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Formation et sensibilisation  sur les méthodes d'analyse statistique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Validation croisée des résultats par les parties prenantes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Transparence et documentation 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Contrôle de la qualité des données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Standardisation et uniformisation des méthodes/outils de travail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Automatisation de la récolte des données à exploiter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857904"/>
                  </a:ext>
                </a:extLst>
              </a:tr>
              <a:tr h="1396746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Risque de non-respect des normes et réglementations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Évaluation des risques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Formation et sensibilisation à tous les employés sur les normes de qualité et les réglementations applicables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Mise en place de procédure internes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Evaluation et amélioration continue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Engagement de la direction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Cartographie des risques en place (à centraliser dans l’outil Dashboard Lean)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Vérification systématique de la conformité par rapport aux normes applicables chez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Luminess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Madagascar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6942077"/>
                  </a:ext>
                </a:extLst>
              </a:tr>
              <a:tr h="1561899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Risque de résistance au changement : La mise en œuvre de méthodes Lean et Qualité peut être confrontée à une résistance de la part des employés qui peuvent craindre le changement ou se sentir menacés par de nouvelles méthodes de travail.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Communication efficace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Formation et développement professionnels aux employés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Implication des employés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Leadership visible et soutien managérial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Suivi et évaluation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Gestion du changement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Réalisation du plan de formation 2023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Participation au maximum des parties intéressées lors de la réalisation des chantiers, atelier d’amélioration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Traçabilité des améliorations dans Dashboard LEAN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10405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CCD1424-569A-77AC-E3B8-FD5467E8B3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3869" y="634750"/>
            <a:ext cx="3274791" cy="465630"/>
          </a:xfrm>
          <a:prstGeom prst="rect">
            <a:avLst/>
          </a:prstGeom>
          <a:solidFill>
            <a:srgbClr val="7DE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highlight>
                  <a:srgbClr val="7DE2A8"/>
                </a:highlight>
                <a:latin typeface="Eurostile" panose="020B0504020202050204" pitchFamily="34" charset="77"/>
                <a:cs typeface="Calibri" panose="020F0502020204030204" pitchFamily="34" charset="0"/>
              </a:rPr>
              <a:t>RISQUES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A53926-1261-3A5D-54D4-F45B14715AB4}"/>
              </a:ext>
            </a:extLst>
          </p:cNvPr>
          <p:cNvSpPr txBox="1"/>
          <p:nvPr/>
        </p:nvSpPr>
        <p:spPr>
          <a:xfrm>
            <a:off x="9494982" y="6252957"/>
            <a:ext cx="252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Cartographie des risques</a:t>
            </a:r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B532AE-63EF-532F-B907-3FE7FE1C0715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fld id="{518FDF4F-22FE-A649-8333-0720ADFEBF15}" type="slidenum">
              <a:rPr lang="fr-FR" smtClean="0"/>
              <a:pPr/>
              <a:t>3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D38C476-39C4-AA62-8FE9-BB3F5D0C9A1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8478135"/>
              </p:ext>
            </p:extLst>
          </p:nvPr>
        </p:nvGraphicFramePr>
        <p:xfrm>
          <a:off x="313869" y="762876"/>
          <a:ext cx="11551883" cy="36417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9854">
                  <a:extLst>
                    <a:ext uri="{9D8B030D-6E8A-4147-A177-3AD203B41FA5}">
                      <a16:colId xmlns:a16="http://schemas.microsoft.com/office/drawing/2014/main" val="3647382660"/>
                    </a:ext>
                  </a:extLst>
                </a:gridCol>
                <a:gridCol w="3681362">
                  <a:extLst>
                    <a:ext uri="{9D8B030D-6E8A-4147-A177-3AD203B41FA5}">
                      <a16:colId xmlns:a16="http://schemas.microsoft.com/office/drawing/2014/main" val="4040073614"/>
                    </a:ext>
                  </a:extLst>
                </a:gridCol>
                <a:gridCol w="3919175">
                  <a:extLst>
                    <a:ext uri="{9D8B030D-6E8A-4147-A177-3AD203B41FA5}">
                      <a16:colId xmlns:a16="http://schemas.microsoft.com/office/drawing/2014/main" val="3473131804"/>
                    </a:ext>
                  </a:extLst>
                </a:gridCol>
                <a:gridCol w="751492">
                  <a:extLst>
                    <a:ext uri="{9D8B030D-6E8A-4147-A177-3AD203B41FA5}">
                      <a16:colId xmlns:a16="http://schemas.microsoft.com/office/drawing/2014/main" val="1228625826"/>
                    </a:ext>
                  </a:extLst>
                </a:gridCol>
              </a:tblGrid>
              <a:tr h="277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Risques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Commentaire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PDCA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055937"/>
                  </a:ext>
                </a:extLst>
              </a:tr>
              <a:tr h="1693616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Implication et engagement des employés à tous les niveaux de l'organisation dans l'amélioration de leurs processus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Intégration de l'amélioration continue dans la culture organisationnelle, Écoute active et rétroaction constructive, Leadership participatif, Définition d'objectifs clairs et mesurables (SMART), communication des objectifs et les initiatives d'amélioration de l'organisation à tous les niveaux, formation adéquate aux employés sur les principes LEAN et QUALITE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Intégration de la culture LEAN dans la politique qualité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Formation effectuée pour mieux définir un objectif SMART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Formation sur le fondement du LEAN à tous les employés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Formation sur les principes LEAN avancés à planifier pour tous les managers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857904"/>
                  </a:ext>
                </a:extLst>
              </a:tr>
              <a:tr h="746207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Gestion de la qualité totale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Intégration des données qualité de production dans le système qualité, gestion des risques par projet, mise en place de la culture de qualité à tous les employés, mesure de la satisfaction client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Intégration des données de production dans Qualisoft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Mesure de la satisfaction client en place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6942077"/>
                  </a:ext>
                </a:extLst>
              </a:tr>
              <a:tr h="76292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Mesure et suivi de la performance de chaque processus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Identification des KPI par processus, établissement des objectifs SMART, automatisation de la récolte des données, réalisation de la revue de processus systématique, implication du personnel à suivre l'évolution de la performance de son processus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KPI par processus identifiés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Automatisation de la récolte des données en cours </a:t>
                      </a:r>
                    </a:p>
                    <a:p>
                      <a:pPr algn="l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Réalisation de la revue de processus à faire systématique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344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3CF582F-1387-0067-F4E4-617492F3D7B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3869" y="613425"/>
            <a:ext cx="3274791" cy="425486"/>
          </a:xfrm>
          <a:prstGeom prst="rect">
            <a:avLst/>
          </a:prstGeom>
          <a:solidFill>
            <a:srgbClr val="7DE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highlight>
                  <a:srgbClr val="7DE2A8"/>
                </a:highlight>
                <a:latin typeface="Eurostile" panose="020B0504020202050204" pitchFamily="34" charset="77"/>
                <a:cs typeface="Calibri" panose="020F0502020204030204" pitchFamily="34" charset="0"/>
              </a:rPr>
              <a:t>ENJEUX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38D811B1-CA0F-B211-FD8C-45C5EF8A92B7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70474944"/>
              </p:ext>
            </p:extLst>
          </p:nvPr>
        </p:nvGraphicFramePr>
        <p:xfrm>
          <a:off x="313869" y="4770569"/>
          <a:ext cx="11551883" cy="17410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5149">
                  <a:extLst>
                    <a:ext uri="{9D8B030D-6E8A-4147-A177-3AD203B41FA5}">
                      <a16:colId xmlns:a16="http://schemas.microsoft.com/office/drawing/2014/main" val="3647382660"/>
                    </a:ext>
                  </a:extLst>
                </a:gridCol>
                <a:gridCol w="3648174">
                  <a:extLst>
                    <a:ext uri="{9D8B030D-6E8A-4147-A177-3AD203B41FA5}">
                      <a16:colId xmlns:a16="http://schemas.microsoft.com/office/drawing/2014/main" val="4040073614"/>
                    </a:ext>
                  </a:extLst>
                </a:gridCol>
                <a:gridCol w="3883843">
                  <a:extLst>
                    <a:ext uri="{9D8B030D-6E8A-4147-A177-3AD203B41FA5}">
                      <a16:colId xmlns:a16="http://schemas.microsoft.com/office/drawing/2014/main" val="3473131804"/>
                    </a:ext>
                  </a:extLst>
                </a:gridCol>
                <a:gridCol w="744717">
                  <a:extLst>
                    <a:ext uri="{9D8B030D-6E8A-4147-A177-3AD203B41FA5}">
                      <a16:colId xmlns:a16="http://schemas.microsoft.com/office/drawing/2014/main" val="1228625826"/>
                    </a:ext>
                  </a:extLst>
                </a:gridCol>
              </a:tblGrid>
              <a:tr h="292746">
                <a:tc>
                  <a:txBody>
                    <a:bodyPr/>
                    <a:lstStyle/>
                    <a:p>
                      <a:pPr algn="ctr" rtl="0" fontAlgn="ctr"/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Commentaire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PDCA</a:t>
                      </a:r>
                      <a:endParaRPr lang="fr-FR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055937"/>
                  </a:ext>
                </a:extLst>
              </a:tr>
              <a:tr h="592095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Meilleure qualité des produits ou services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Analyser et mettre en place des actions adéquates suite aux enquêtes de satisfaction client interne et externe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Augmentation de satisfaction client interne qu’externe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857904"/>
                  </a:ext>
                </a:extLst>
              </a:tr>
              <a:tr h="856226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Amélioration de l'efficacité opérationnelle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Planifier et réaliser des audits internes dans tous les processus afin de vérifier le respect des normes ainsi que l’efficacité de chacun d’eux.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Réalisation d’un audit interne par processus pour cette année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996972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981CB15-1DA3-9723-CB84-B85B4760131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6824" y="4607023"/>
            <a:ext cx="3262409" cy="425486"/>
          </a:xfrm>
          <a:prstGeom prst="rect">
            <a:avLst/>
          </a:prstGeom>
          <a:solidFill>
            <a:srgbClr val="7DE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highlight>
                  <a:srgbClr val="7DE2A8"/>
                </a:highlight>
                <a:latin typeface="Eurostile" panose="020B0504020202050204" pitchFamily="34" charset="77"/>
                <a:cs typeface="Calibri" panose="020F0502020204030204" pitchFamily="34" charset="0"/>
              </a:rPr>
              <a:t>OPPORTUNITES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C2329-DB56-5013-785D-512D9DD875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#2_</a:t>
            </a:r>
            <a:r>
              <a:rPr lang="fr-FR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Efficacité des actions face aux risques, enjeux et opportunités</a:t>
            </a:r>
            <a:endParaRPr lang="fr-FR" sz="2400">
              <a:solidFill>
                <a:schemeClr val="tx1"/>
              </a:solidFill>
            </a:endParaRPr>
          </a:p>
          <a:p>
            <a:pPr algn="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2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C99095-B6BA-7914-652E-B656542F36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#4_</a:t>
            </a:r>
            <a:r>
              <a:rPr lang="fr-FR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Revue de la performance du processus</a:t>
            </a:r>
          </a:p>
          <a:p>
            <a:pPr algn="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EA75E4B-5153-437E-6B67-62566F91CD1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3364099"/>
              </p:ext>
            </p:extLst>
          </p:nvPr>
        </p:nvGraphicFramePr>
        <p:xfrm>
          <a:off x="263894" y="686620"/>
          <a:ext cx="11653505" cy="4542515"/>
        </p:xfrm>
        <a:graphic>
          <a:graphicData uri="http://schemas.openxmlformats.org/drawingml/2006/table">
            <a:tbl>
              <a:tblPr firstRow="1" bandRow="1"/>
              <a:tblGrid>
                <a:gridCol w="3335954">
                  <a:extLst>
                    <a:ext uri="{9D8B030D-6E8A-4147-A177-3AD203B41FA5}">
                      <a16:colId xmlns:a16="http://schemas.microsoft.com/office/drawing/2014/main" val="2857386195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153">
                  <a:extLst>
                    <a:ext uri="{9D8B030D-6E8A-4147-A177-3AD203B41FA5}">
                      <a16:colId xmlns:a16="http://schemas.microsoft.com/office/drawing/2014/main" val="356714528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110547722"/>
                    </a:ext>
                  </a:extLst>
                </a:gridCol>
                <a:gridCol w="1116531">
                  <a:extLst>
                    <a:ext uri="{9D8B030D-6E8A-4147-A177-3AD203B41FA5}">
                      <a16:colId xmlns:a16="http://schemas.microsoft.com/office/drawing/2014/main" val="1558293119"/>
                    </a:ext>
                  </a:extLst>
                </a:gridCol>
                <a:gridCol w="3697424">
                  <a:extLst>
                    <a:ext uri="{9D8B030D-6E8A-4147-A177-3AD203B41FA5}">
                      <a16:colId xmlns:a16="http://schemas.microsoft.com/office/drawing/2014/main" val="2263968584"/>
                    </a:ext>
                  </a:extLst>
                </a:gridCol>
              </a:tblGrid>
              <a:tr h="709043">
                <a:tc>
                  <a:txBody>
                    <a:bodyPr/>
                    <a:lstStyle>
                      <a:lvl1pPr marL="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1pPr>
                      <a:lvl2pPr marL="742950" indent="-28575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4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2pPr>
                      <a:lvl3pPr marL="11430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0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3pPr>
                      <a:lvl4pPr marL="16002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4pPr>
                      <a:lvl5pPr marL="20574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Objectifs prévus</a:t>
                      </a:r>
                    </a:p>
                  </a:txBody>
                  <a:tcPr marL="36000" marR="36000" marT="45669" marB="4566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 marL="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1pPr>
                      <a:lvl2pPr marL="742950" indent="-28575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4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2pPr>
                      <a:lvl3pPr marL="11430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20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3pPr>
                      <a:lvl4pPr marL="16002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4pPr>
                      <a:lvl5pPr marL="2057400" indent="-228600" algn="l" defTabSz="914318" rtl="0" eaLnBrk="0" latinLnBrk="0" hangingPunct="0">
                        <a:spcBef>
                          <a:spcPct val="20000"/>
                        </a:spcBef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1800" b="1" kern="1200">
                          <a:solidFill>
                            <a:schemeClr val="tx1"/>
                          </a:solidFill>
                          <a:latin typeface="Helvetica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Poids</a:t>
                      </a:r>
                    </a:p>
                  </a:txBody>
                  <a:tcPr marL="91436" marR="91436" marT="45669" marB="4566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Cible</a:t>
                      </a:r>
                    </a:p>
                  </a:txBody>
                  <a:tcPr marL="91436" marR="91436" marT="45669" marB="4566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2023</a:t>
                      </a:r>
                    </a:p>
                  </a:txBody>
                  <a:tcPr marL="91436" marR="91436" marT="45669" marB="4566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Taux d’atteinte</a:t>
                      </a:r>
                    </a:p>
                  </a:txBody>
                  <a:tcPr marL="91436" marR="91436" marT="45669" marB="4566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 marL="0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59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18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478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636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794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953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112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271" algn="l" defTabSz="914318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160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/>
                          <a:cs typeface="Poppins"/>
                        </a:rPr>
                        <a:t>Commentaires</a:t>
                      </a:r>
                    </a:p>
                  </a:txBody>
                  <a:tcPr marL="36000" marR="36000" marT="45669" marB="45669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22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Satisfaction client sur les projets traités à Madagascar (CSAT à minima au niveau 2022 : 96%)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 attente de clôture de l’enquête de satisfaction client 2023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262982"/>
                  </a:ext>
                </a:extLst>
              </a:tr>
              <a:tr h="546522"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Accompagner la production dans l'atteinte de ses objectifs de gain de productivité 2023 (Projets factures (hors </a:t>
                      </a:r>
                      <a:r>
                        <a:rPr lang="fr-FR" sz="11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cegedim</a:t>
                      </a: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 + ODG + BILAN + SOGELINK = +10%)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/>
                          <a:ea typeface="+mn-ea"/>
                          <a:cs typeface="Calibri"/>
                        </a:rPr>
                        <a:t>3% OGE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/>
                          <a:ea typeface="+mn-ea"/>
                          <a:cs typeface="Calibri"/>
                        </a:rPr>
                        <a:t>34% GE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/>
                          <a:ea typeface="+mn-ea"/>
                          <a:cs typeface="Calibri"/>
                        </a:rPr>
                        <a:t>5% MSDMN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/>
                          <a:ea typeface="+mn-ea"/>
                          <a:cs typeface="Calibri"/>
                        </a:rPr>
                        <a:t>58% ORANO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/>
                          <a:ea typeface="+mn-ea"/>
                          <a:cs typeface="Calibri"/>
                        </a:rPr>
                        <a:t>49% ELSAN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u="none" strike="noStrike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102124"/>
                  </a:ext>
                </a:extLst>
              </a:tr>
              <a:tr h="407841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Participer/accompagnement à l'atteinte de l'objectif / réponses au survey </a:t>
                      </a:r>
                    </a:p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(Scoring ECOVADIS 2023)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Participation du remplissage KPI Luminess Mada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 suivi de consommation électrique partagé avec Johann Gerard (Ingénieur QSE – Environnement)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29369"/>
                  </a:ext>
                </a:extLst>
              </a:tr>
              <a:tr h="423681">
                <a:tc>
                  <a:txBody>
                    <a:bodyPr/>
                    <a:lstStyle>
                      <a:lvl1pPr marL="0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59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1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7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36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794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53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12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271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Maintien du niveau (préparation, audit interne, amélioration...)</a:t>
                      </a:r>
                    </a:p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Préparation à l'audit 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59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1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7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36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794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53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12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271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Réalisé au moins un audit interne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100" b="0" i="0" kern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Réalisation d’audit interne (ISO9001, ISO27001, ISO45001)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59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1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78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36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794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53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12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271" algn="l" defTabSz="91431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Suivi des actions identifiées lors du dernier audit interne planifié le 26/02/2024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05175"/>
                  </a:ext>
                </a:extLst>
              </a:tr>
              <a:tr h="467033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Optimisation de l'indicateur, moyens d'accompagnements et de motivations des différents processus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83,33%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Centralisation, standardisation des KPI PROD dans un outil Web (Indicateur de production et indicateur de projet)</a:t>
                      </a:r>
                    </a:p>
                    <a:p>
                      <a:pPr marL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Identification des indicateurs des processus IMPROD</a:t>
                      </a:r>
                    </a:p>
                    <a:p>
                      <a:pPr marL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En cours  de centralisation et d’automatisation </a:t>
                      </a:r>
                    </a:p>
                  </a:txBody>
                  <a:tcPr marL="90008" marR="90008" marT="35925" marB="359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3000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9E7012A2-AD1E-83F5-FCF2-4C09884B92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08106" y="5608320"/>
            <a:ext cx="386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Taux de réalisation des objectifs 2023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CC8A71-D1E4-CFFA-95C1-8F24172F6BA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174549" y="5500599"/>
            <a:ext cx="122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>
                <a:solidFill>
                  <a:srgbClr val="7DE2A8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98%</a:t>
            </a:r>
          </a:p>
        </p:txBody>
      </p:sp>
    </p:spTree>
    <p:extLst>
      <p:ext uri="{BB962C8B-B14F-4D97-AF65-F5344CB8AC3E}">
        <p14:creationId xmlns:p14="http://schemas.microsoft.com/office/powerpoint/2010/main" val="61477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C99095-B6BA-7914-652E-B656542F36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#7_</a:t>
            </a:r>
            <a:r>
              <a:rPr lang="fr-FR" sz="2400">
                <a:solidFill>
                  <a:schemeClr val="tx1"/>
                </a:solidFill>
              </a:rPr>
              <a:t>Résultats des audits</a:t>
            </a:r>
            <a:endParaRPr lang="fr-FR" sz="2400" b="1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AC8A36-C790-BD30-C263-3929493DEB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52136" y="4131908"/>
            <a:ext cx="10656390" cy="16158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>
                <a:latin typeface="Calibri" panose="020F0502020204030204" pitchFamily="34" charset="0"/>
                <a:cs typeface="Calibri" panose="020F0502020204030204" pitchFamily="34" charset="0"/>
              </a:rPr>
              <a:t>Actions en cours ISO_9001 :</a:t>
            </a:r>
          </a:p>
          <a:p>
            <a:endParaRPr lang="fr-FR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#53434 : Réviser la gestion documentaire en interne. Familiariser avec la GED du groupe SIMLESS. 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#53435 : Former les utilisateurs sur la gestion documentaire en interne.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#53436 : Centraliser et automatiser les indicateurs de performance de chaque processus.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#53437 : Planifier un rappel de formation à propos de l'utilisation de Dashboard Lean. 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#53438 : Mettre à jour la documentation du processus Méthode et Qualité.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#53439 : Mettre en place un système de vidéo-projection de CIV (en version électronique).</a:t>
            </a:r>
          </a:p>
          <a:p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#53440 : Partager le planning Qualité.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BF4D084-36FA-CA2E-B9BD-6BCD65C3DA1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55915299"/>
              </p:ext>
            </p:extLst>
          </p:nvPr>
        </p:nvGraphicFramePr>
        <p:xfrm>
          <a:off x="952136" y="771917"/>
          <a:ext cx="10656390" cy="3222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1278">
                  <a:extLst>
                    <a:ext uri="{9D8B030D-6E8A-4147-A177-3AD203B41FA5}">
                      <a16:colId xmlns:a16="http://schemas.microsoft.com/office/drawing/2014/main" val="4046198600"/>
                    </a:ext>
                  </a:extLst>
                </a:gridCol>
                <a:gridCol w="1575672">
                  <a:extLst>
                    <a:ext uri="{9D8B030D-6E8A-4147-A177-3AD203B41FA5}">
                      <a16:colId xmlns:a16="http://schemas.microsoft.com/office/drawing/2014/main" val="756202042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269997483"/>
                    </a:ext>
                  </a:extLst>
                </a:gridCol>
                <a:gridCol w="2362345">
                  <a:extLst>
                    <a:ext uri="{9D8B030D-6E8A-4147-A177-3AD203B41FA5}">
                      <a16:colId xmlns:a16="http://schemas.microsoft.com/office/drawing/2014/main" val="2025819119"/>
                    </a:ext>
                  </a:extLst>
                </a:gridCol>
                <a:gridCol w="2131278">
                  <a:extLst>
                    <a:ext uri="{9D8B030D-6E8A-4147-A177-3AD203B41FA5}">
                      <a16:colId xmlns:a16="http://schemas.microsoft.com/office/drawing/2014/main" val="2383603318"/>
                    </a:ext>
                  </a:extLst>
                </a:gridCol>
              </a:tblGrid>
              <a:tr h="69913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ISO_9001</a:t>
                      </a:r>
                    </a:p>
                    <a:p>
                      <a:pPr algn="ctr"/>
                      <a:r>
                        <a:rPr lang="fr-FR"/>
                        <a:t>(SMQ)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ISO_27001</a:t>
                      </a:r>
                    </a:p>
                    <a:p>
                      <a:pPr algn="ctr"/>
                      <a:r>
                        <a:rPr lang="fr-FR"/>
                        <a:t>(SI)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ISO_45001</a:t>
                      </a:r>
                    </a:p>
                    <a:p>
                      <a:pPr algn="ctr"/>
                      <a:r>
                        <a:rPr lang="fr-FR"/>
                        <a:t>(SST)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27335"/>
                  </a:ext>
                </a:extLst>
              </a:tr>
              <a:tr h="288295">
                <a:tc rowSpan="3"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Non-conformité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Nombre constat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74952"/>
                  </a:ext>
                </a:extLst>
              </a:tr>
              <a:tr h="23492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Nombre action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306973"/>
                  </a:ext>
                </a:extLst>
              </a:tr>
              <a:tr h="29805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Nombre d'action soldée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495881"/>
                  </a:ext>
                </a:extLst>
              </a:tr>
              <a:tr h="243840">
                <a:tc rowSpan="3"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Point sensible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Nombre constat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424549"/>
                  </a:ext>
                </a:extLst>
              </a:tr>
              <a:tr h="2872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Nombre action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80062"/>
                  </a:ext>
                </a:extLst>
              </a:tr>
              <a:tr h="28298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Nombre d'action soldée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7224"/>
                  </a:ext>
                </a:extLst>
              </a:tr>
              <a:tr h="282981">
                <a:tc rowSpan="3">
                  <a:txBody>
                    <a:bodyPr/>
                    <a:lstStyle/>
                    <a:p>
                      <a:pPr algn="ctr"/>
                      <a:r>
                        <a:rPr lang="fr-FR" sz="1100" b="1">
                          <a:latin typeface="Calibri"/>
                          <a:cs typeface="Calibri"/>
                        </a:rPr>
                        <a:t>Piste de progrès</a:t>
                      </a:r>
                      <a:endParaRPr lang="fr-FR" sz="11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Nombre constat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6971"/>
                  </a:ext>
                </a:extLst>
              </a:tr>
              <a:tr h="28298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Nombre action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19742"/>
                  </a:ext>
                </a:extLst>
              </a:tr>
              <a:tr h="28298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Nombre d'action réalisée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8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99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C99095-B6BA-7914-652E-B656542F36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4401" y="0"/>
            <a:ext cx="10124774" cy="6347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defTabSz="914318">
              <a:lnSpc>
                <a:spcPct val="90000"/>
              </a:lnSpc>
              <a:spcBef>
                <a:spcPct val="0"/>
              </a:spcBef>
              <a:buNone/>
              <a:defRPr sz="2400" b="0" i="0" spc="0" baseline="0">
                <a:solidFill>
                  <a:srgbClr val="C3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r"/>
            <a:r>
              <a:rPr lang="fr-FR">
                <a:solidFill>
                  <a:schemeClr val="tx1"/>
                </a:solidFill>
              </a:rPr>
              <a:t>#8_</a:t>
            </a:r>
            <a:r>
              <a:rPr lang="fr-FR" sz="2400">
                <a:solidFill>
                  <a:schemeClr val="tx1"/>
                </a:solidFill>
              </a:rPr>
              <a:t>Plan d’action 2024</a:t>
            </a:r>
          </a:p>
          <a:p>
            <a:pPr algn="r"/>
            <a:endParaRPr lang="fr-FR" sz="2400">
              <a:solidFill>
                <a:schemeClr val="tx1"/>
              </a:solidFill>
            </a:endParaRPr>
          </a:p>
          <a:p>
            <a:pPr algn="r"/>
            <a:endParaRPr lang="fr-FR" sz="2400" b="1">
              <a:solidFill>
                <a:schemeClr val="tx1"/>
              </a:solidFill>
            </a:endParaRP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A3D5F5B4-78A6-0978-8FC5-2957A88D867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5159940"/>
              </p:ext>
            </p:extLst>
          </p:nvPr>
        </p:nvGraphicFramePr>
        <p:xfrm>
          <a:off x="258618" y="690160"/>
          <a:ext cx="11369964" cy="55623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16696">
                  <a:extLst>
                    <a:ext uri="{9D8B030D-6E8A-4147-A177-3AD203B41FA5}">
                      <a16:colId xmlns:a16="http://schemas.microsoft.com/office/drawing/2014/main" val="3127888771"/>
                    </a:ext>
                  </a:extLst>
                </a:gridCol>
                <a:gridCol w="4069483">
                  <a:extLst>
                    <a:ext uri="{9D8B030D-6E8A-4147-A177-3AD203B41FA5}">
                      <a16:colId xmlns:a16="http://schemas.microsoft.com/office/drawing/2014/main" val="150732140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3022148754"/>
                    </a:ext>
                  </a:extLst>
                </a:gridCol>
                <a:gridCol w="1668554">
                  <a:extLst>
                    <a:ext uri="{9D8B030D-6E8A-4147-A177-3AD203B41FA5}">
                      <a16:colId xmlns:a16="http://schemas.microsoft.com/office/drawing/2014/main" val="1106220222"/>
                    </a:ext>
                  </a:extLst>
                </a:gridCol>
              </a:tblGrid>
              <a:tr h="627034"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ACTION</a:t>
                      </a:r>
                      <a:endParaRPr lang="fr-FR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OBJECTIF</a:t>
                      </a:r>
                      <a:endParaRPr lang="fr-FR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CONDITION DE REUSSITE</a:t>
                      </a:r>
                      <a:endParaRPr lang="fr-FR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PLANNING</a:t>
                      </a:r>
                      <a:endParaRPr lang="fr-FR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20175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Amélioration de la méthode de communication en mettant en place un système de projection des informations, incluant les KPI, pour une diffusion efficace et visuelle des données pertinentes.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Redynamisation de la ROUTINE (Indentification des gaspillages et renforcement de la remontée des problèmes)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Optimisation du temps de préparation de l’affichage des CIV et l’organisation du TOP5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Amélioration de la méthode de communication pour une meilleure efficacité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Disponibilité des informations à diffuser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Avoir les moyens de projection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803987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Automatisation et centralisation des indicateurs de performance des processus supports.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Fiabilisation des données.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Optimisation de la collecte des données pour une analyse KPI plus approfondie.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Simplification du suivi et obtention d'indicateurs de performance du processus.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Implication de chaque Responsable du processus</a:t>
                      </a:r>
                    </a:p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Disponibilité de l’équipe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735582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Suivi des actions à l’issu du dernier audit interne (ISO9001)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Maintien du renouvellement de la certification ISO9001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Réalisation des actions identifiées lors du dernier audit interne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60137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Amélioration de la gestion documentaire qualité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Familiarisation avec la GED du Groupe (SIMLESS)</a:t>
                      </a:r>
                    </a:p>
                    <a:p>
                      <a:pPr marL="0" indent="0" algn="l" defTabSz="914318" rtl="0" eaLnBrk="1" fontAlgn="ctr" latinLnBrk="0" hangingPunct="1">
                        <a:lnSpc>
                          <a:spcPts val="1800"/>
                        </a:lnSpc>
                        <a:buFontTx/>
                        <a:buNone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Révision de la gestion de documentaire en interne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Formation sur l’utilisation de l’outil SIMLESS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10089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Formation des managers sur les améliorations des outils et méthodes LEAN et QUALITE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Amélioration de la performance individuelle afin de faciliter l'atteinte des objectifs fixés.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Implication de 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694815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Qualité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Amélioration du bilan qualité (Outil, suivi, revue, animation)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18" rtl="0" eaLnBrk="1" fontAlgn="ctr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Implication de 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18" rtl="0" eaLnBrk="1" fontAlgn="ctr" latinLnBrk="0" hangingPunct="1">
                        <a:lnSpc>
                          <a:spcPts val="1800"/>
                        </a:lnSpc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05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242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Couverture">
  <a:themeElements>
    <a:clrScheme name="Jouve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7EE2A7"/>
      </a:accent1>
      <a:accent2>
        <a:srgbClr val="2BBD67"/>
      </a:accent2>
      <a:accent3>
        <a:srgbClr val="787878"/>
      </a:accent3>
      <a:accent4>
        <a:srgbClr val="E8E9E8"/>
      </a:accent4>
      <a:accent5>
        <a:srgbClr val="CBF3DC"/>
      </a:accent5>
      <a:accent6>
        <a:srgbClr val="E9F7EE"/>
      </a:accent6>
      <a:hlink>
        <a:srgbClr val="868786"/>
      </a:hlink>
      <a:folHlink>
        <a:srgbClr val="BFBFBF"/>
      </a:folHlink>
    </a:clrScheme>
    <a:fontScheme name="Jouv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_Jouve_corpo 2021 oct matb.potm" id="{993AA7B3-E078-4B69-9D54-F69BB7E68F8A}" vid="{826B2B3E-2E24-43C4-ACF5-46AC8C52012E}"/>
    </a:ext>
  </a:extLst>
</a:theme>
</file>

<file path=ppt/theme/theme2.xml><?xml version="1.0" encoding="utf-8"?>
<a:theme xmlns:a="http://schemas.openxmlformats.org/drawingml/2006/main" name="Titres">
  <a:themeElements>
    <a:clrScheme name="Jouve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7EE2A7"/>
      </a:accent1>
      <a:accent2>
        <a:srgbClr val="2BBD67"/>
      </a:accent2>
      <a:accent3>
        <a:srgbClr val="787878"/>
      </a:accent3>
      <a:accent4>
        <a:srgbClr val="E8E9E8"/>
      </a:accent4>
      <a:accent5>
        <a:srgbClr val="CBF3DC"/>
      </a:accent5>
      <a:accent6>
        <a:srgbClr val="E9F7EE"/>
      </a:accent6>
      <a:hlink>
        <a:srgbClr val="868786"/>
      </a:hlink>
      <a:folHlink>
        <a:srgbClr val="BFBFBF"/>
      </a:folHlink>
    </a:clrScheme>
    <a:fontScheme name="Jouv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_Jouve_corpo 2021 oct matb.potm" id="{993AA7B3-E078-4B69-9D54-F69BB7E68F8A}" vid="{FF6FB73F-6D7B-4872-A157-81F149E45134}"/>
    </a:ext>
  </a:extLst>
</a:theme>
</file>

<file path=ppt/theme/theme3.xml><?xml version="1.0" encoding="utf-8"?>
<a:theme xmlns:a="http://schemas.openxmlformats.org/drawingml/2006/main" name="Contenus">
  <a:themeElements>
    <a:clrScheme name="Jouve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7EE2A7"/>
      </a:accent1>
      <a:accent2>
        <a:srgbClr val="2BBD67"/>
      </a:accent2>
      <a:accent3>
        <a:srgbClr val="787878"/>
      </a:accent3>
      <a:accent4>
        <a:srgbClr val="E8E9E8"/>
      </a:accent4>
      <a:accent5>
        <a:srgbClr val="CBF3DC"/>
      </a:accent5>
      <a:accent6>
        <a:srgbClr val="E9F7EE"/>
      </a:accent6>
      <a:hlink>
        <a:srgbClr val="868786"/>
      </a:hlink>
      <a:folHlink>
        <a:srgbClr val="BFBFBF"/>
      </a:folHlink>
    </a:clrScheme>
    <a:fontScheme name="Jouv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_Jouve_corpo 2021 oct matb.potm" id="{993AA7B3-E078-4B69-9D54-F69BB7E68F8A}" vid="{E0C26CB7-82E7-487B-A821-181BC350A5E6}"/>
    </a:ext>
  </a:extLst>
</a:theme>
</file>

<file path=ppt/theme/theme4.xml><?xml version="1.0" encoding="utf-8"?>
<a:theme xmlns:a="http://schemas.openxmlformats.org/drawingml/2006/main" name="Référence">
  <a:themeElements>
    <a:clrScheme name="Jouve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7EE2A7"/>
      </a:accent1>
      <a:accent2>
        <a:srgbClr val="2BBD67"/>
      </a:accent2>
      <a:accent3>
        <a:srgbClr val="787878"/>
      </a:accent3>
      <a:accent4>
        <a:srgbClr val="E8E9E8"/>
      </a:accent4>
      <a:accent5>
        <a:srgbClr val="CBF3DC"/>
      </a:accent5>
      <a:accent6>
        <a:srgbClr val="E9F7EE"/>
      </a:accent6>
      <a:hlink>
        <a:srgbClr val="868786"/>
      </a:hlink>
      <a:folHlink>
        <a:srgbClr val="BFBFBF"/>
      </a:folHlink>
    </a:clrScheme>
    <a:fontScheme name="Jouv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ini Powerpoint Template">
  <a:themeElements>
    <a:clrScheme name="Personnalisé 68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7EE2A7"/>
      </a:accent1>
      <a:accent2>
        <a:srgbClr val="2BBD67"/>
      </a:accent2>
      <a:accent3>
        <a:srgbClr val="787878"/>
      </a:accent3>
      <a:accent4>
        <a:srgbClr val="E8E9E8"/>
      </a:accent4>
      <a:accent5>
        <a:srgbClr val="CBF3DC"/>
      </a:accent5>
      <a:accent6>
        <a:srgbClr val="E9F7EE"/>
      </a:accent6>
      <a:hlink>
        <a:srgbClr val="868786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��< ? x m l   v e r s i o n = " 1 . 0 "   e n c o d i n g = " u t f - 1 6 " ? > < C u s t o m L a y o u t I d   x m l n s : x s i = " h t t p : / / w w w . w 3 . o r g / 2 0 0 1 / X M L S c h e m a - i n s t a n c e "   x m l n s : x s d = " h t t p : / / w w w . w 3 . o r g / 2 0 0 1 / X M L S c h e m a " >  
     < P r e s e n t a t i o n I n s t a n c e G u i d > 3 8 5 9 c 4 7 5 - c 6 5 b - 4 1 4 f - b 2 a 2 - 9 0 5 8 b f c e 0 3 f 6 < / P r e s e n t a t i o n I n s t a n c e G u i d >  
     < S l i d e M a s t e r G u i d > f d 6 5 3 c d f - 7 6 9 9 - 4 b 1 e - 8 6 d e - f 7 2 3 7 5 5 a a 8 8 b < / S l i d e M a s t e r G u i d >  
     < C u s t o m L a y o u t G u i d > 8 9 2 2 b d 0 f - 5 6 2 d - 4 d a 9 - 8 5 7 4 - 9 7 6 0 b 7 f 8 7 8 3 0 < / C u s t o m L a y o u t G u i d >  
 < / C u s t o m L a y o u t I d > 
</file>

<file path=customXml/item2.xml>��< ? x m l   v e r s i o n = " 1 . 0 "   e n c o d i n g = " u t f - 1 6 " ? > < C u s t o m L a y o u t I d   x m l n s : x s i = " h t t p : / / w w w . w 3 . o r g / 2 0 0 1 / X M L S c h e m a - i n s t a n c e "   x m l n s : x s d = " h t t p : / / w w w . w 3 . o r g / 2 0 0 1 / X M L S c h e m a " >  
     < P r e s e n t a t i o n I n s t a n c e G u i d > 3 8 5 9 c 4 7 5 - c 6 5 b - 4 1 4 f - b 2 a 2 - 9 0 5 8 b f c e 0 3 f 6 < / P r e s e n t a t i o n I n s t a n c e G u i d >  
     < S l i d e M a s t e r G u i d > f d 6 5 3 c d f - 7 6 9 9 - 4 b 1 e - 8 6 d e - f 7 2 3 7 5 5 a a 8 8 b < / S l i d e M a s t e r G u i d >  
     < C u s t o m L a y o u t G u i d > 8 9 2 2 b d 0 f - 5 6 2 d - 4 d a 9 - 8 5 7 4 - 9 7 6 0 b 7 f 8 7 8 3 0 < / C u s t o m L a y o u t G u i d >  
 < / C u s t o m L a y o u t I d > 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185579D1039C4A844EF5EEA8F4CD5C" ma:contentTypeVersion="28" ma:contentTypeDescription="Create a new document." ma:contentTypeScope="" ma:versionID="4cd48224dbac8220aeb294e5dc06391d">
  <xsd:schema xmlns:xsd="http://www.w3.org/2001/XMLSchema" xmlns:xs="http://www.w3.org/2001/XMLSchema" xmlns:p="http://schemas.microsoft.com/office/2006/metadata/properties" xmlns:ns2="417da7c9-a067-469c-b3e9-5606d194a96c" xmlns:ns3="acfc3791-33a7-4913-8c9a-a2bf93abafb4" xmlns:ns4="aeb4f533-a6d3-4ab5-b299-563e3f63c0dd" targetNamespace="http://schemas.microsoft.com/office/2006/metadata/properties" ma:root="true" ma:fieldsID="499f406f19a282d8af5530b294062b16" ns2:_="" ns3:_="" ns4:_="">
    <xsd:import namespace="417da7c9-a067-469c-b3e9-5606d194a96c"/>
    <xsd:import namespace="acfc3791-33a7-4913-8c9a-a2bf93abafb4"/>
    <xsd:import namespace="aeb4f533-a6d3-4ab5-b299-563e3f63c0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da7c9-a067-469c-b3e9-5606d194a9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c3791-33a7-4913-8c9a-a2bf93abaf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4f533-a6d3-4ab5-b299-563e3f63c0dd" elementFormDefault="qualified">
    <xsd:import namespace="http://schemas.microsoft.com/office/2006/documentManagement/types"/>
    <xsd:import namespace="http://schemas.microsoft.com/office/infopath/2007/PartnerControls"/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9ED534-AAF1-44AA-8870-B8B17E450BE2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A91655-9195-401D-B317-ACD65DA8F03A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22915A-7624-480F-979F-7EE732034694}">
  <ds:schemaRefs>
    <ds:schemaRef ds:uri="417da7c9-a067-469c-b3e9-5606d194a96c"/>
    <ds:schemaRef ds:uri="acfc3791-33a7-4913-8c9a-a2bf93abafb4"/>
    <ds:schemaRef ds:uri="aeb4f533-a6d3-4ab5-b299-563e3f63c0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6413FCCD-3528-4265-8534-5E62D163648C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54D8C2E6-DB9D-4DF5-89A3-D3919A8EDC6A}">
  <ds:schemaRefs>
    <ds:schemaRef ds:uri="417da7c9-a067-469c-b3e9-5606d194a96c"/>
    <ds:schemaRef ds:uri="acfc3791-33a7-4913-8c9a-a2bf93abafb4"/>
    <ds:schemaRef ds:uri="aeb4f533-a6d3-4ab5-b299-563e3f63c0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Luminess</Template>
  <TotalTime>0</TotalTime>
  <Words>1351</Words>
  <Application>Microsoft Office PowerPoint</Application>
  <PresentationFormat>Grand écran</PresentationFormat>
  <Paragraphs>224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6</vt:i4>
      </vt:variant>
    </vt:vector>
  </HeadingPairs>
  <TitlesOfParts>
    <vt:vector size="17" baseType="lpstr">
      <vt:lpstr>Arial</vt:lpstr>
      <vt:lpstr>Calibri</vt:lpstr>
      <vt:lpstr>Eurostile</vt:lpstr>
      <vt:lpstr>Lato</vt:lpstr>
      <vt:lpstr>Poppins</vt:lpstr>
      <vt:lpstr>Verdana</vt:lpstr>
      <vt:lpstr>Couverture</vt:lpstr>
      <vt:lpstr>Titres</vt:lpstr>
      <vt:lpstr>Contenus</vt:lpstr>
      <vt:lpstr>Référence</vt:lpstr>
      <vt:lpstr>Mini Powerpoint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</dc:title>
  <dc:subject/>
  <dc:creator>Matthieu Bourgeois</dc:creator>
  <cp:keywords>luminess, presentation corporate</cp:keywords>
  <dc:description/>
  <cp:lastModifiedBy>Miandrisoa Haingonirina Rakotoniaina</cp:lastModifiedBy>
  <cp:revision>2</cp:revision>
  <cp:lastPrinted>2022-03-30T15:44:21Z</cp:lastPrinted>
  <dcterms:created xsi:type="dcterms:W3CDTF">2022-01-20T13:24:20Z</dcterms:created>
  <dcterms:modified xsi:type="dcterms:W3CDTF">2024-10-11T13:33:04Z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0x01010053185579D1039C4A844EF5EEA8F4CD5C</vt:lpwstr>
  </property>
  <property fmtid="{D5CDD505-2E9C-101B-9397-08002B2CF9AE}" pid="3" name="Th_x00e8_me">
    <vt:lpwstr/>
  </property>
  <property fmtid="{D5CDD505-2E9C-101B-9397-08002B2CF9AE}" pid="4" name="Type (Géré)">
    <vt:lpwstr>13;#Communication|bcfedfa2-53be-446e-99ff-4381dadafc69</vt:lpwstr>
  </property>
  <property fmtid="{D5CDD505-2E9C-101B-9397-08002B2CF9AE}" pid="5" name="MediaServiceImageTags">
    <vt:lpwstr/>
  </property>
  <property fmtid="{D5CDD505-2E9C-101B-9397-08002B2CF9AE}" pid="6" name="Th_x00e8_me_x0020__x0028_G_x00e9_r_x00e9__x0029_">
    <vt:lpwstr/>
  </property>
  <property fmtid="{D5CDD505-2E9C-101B-9397-08002B2CF9AE}" pid="7" name="Thème (Géré)">
    <vt:lpwstr>2;#Information|93cac2fe-3b89-4c39-9486-e5d9d1021cdb</vt:lpwstr>
  </property>
  <property fmtid="{D5CDD505-2E9C-101B-9397-08002B2CF9AE}" pid="8" name="Thème">
    <vt:lpwstr/>
  </property>
</Properties>
</file>